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44"/>
  </p:notesMasterIdLst>
  <p:handoutMasterIdLst>
    <p:handoutMasterId r:id="rId4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6" r:id="rId17"/>
    <p:sldId id="275" r:id="rId18"/>
    <p:sldId id="274" r:id="rId19"/>
    <p:sldId id="273" r:id="rId20"/>
    <p:sldId id="301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8" r:id="rId42"/>
    <p:sldId id="299" r:id="rId43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E54E2018-4B29-463B-B696-8A176451D07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70335149-D7AA-4B4C-B65B-4B4CEC25E7F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2468" name="Rectangle 4">
            <a:extLst>
              <a:ext uri="{FF2B5EF4-FFF2-40B4-BE49-F238E27FC236}">
                <a16:creationId xmlns:a16="http://schemas.microsoft.com/office/drawing/2014/main" id="{C7D44CF2-15C8-43CB-827D-2DBEC3D5FA9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76447F64-39EE-4118-AC96-0B50B0374BE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6660C119-7CFF-44A9-B747-7EEF79BDF05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0F52D356-1CF3-4ECB-B89B-D0EE2FB9109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A8B1CEA6-081D-45AC-9983-1D66C093518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9F935379-41E7-414B-A2EF-9AC2449EA010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75DC3BF4-4BE0-4FF1-8B8B-BCC7106C45A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22" name="Rectangle 6">
            <a:extLst>
              <a:ext uri="{FF2B5EF4-FFF2-40B4-BE49-F238E27FC236}">
                <a16:creationId xmlns:a16="http://schemas.microsoft.com/office/drawing/2014/main" id="{33EB78FF-686F-4DA2-8FE4-D2FABC94AF4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60423" name="Rectangle 7">
            <a:extLst>
              <a:ext uri="{FF2B5EF4-FFF2-40B4-BE49-F238E27FC236}">
                <a16:creationId xmlns:a16="http://schemas.microsoft.com/office/drawing/2014/main" id="{F3DD0092-E35A-40EC-AC72-C07D71E7BA3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39DFED16-F78A-4F5D-97AC-4D97EE27F2F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7C5213B-17F5-4DB9-834A-81D612209B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16B892-5DB8-451B-8ED8-BA9E05E98D0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83F80276-39AD-46FD-B260-255D8009F0F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AAB574D1-FAB7-4558-ABF1-089D523B4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>
            <a:extLst>
              <a:ext uri="{FF2B5EF4-FFF2-40B4-BE49-F238E27FC236}">
                <a16:creationId xmlns:a16="http://schemas.microsoft.com/office/drawing/2014/main" id="{E8597426-2855-495B-9FC1-AC2925303EC2}"/>
              </a:ext>
            </a:extLst>
          </p:cNvPr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5299" name="Freeform 3">
              <a:extLst>
                <a:ext uri="{FF2B5EF4-FFF2-40B4-BE49-F238E27FC236}">
                  <a16:creationId xmlns:a16="http://schemas.microsoft.com/office/drawing/2014/main" id="{38D41DC3-5646-4FA0-BFF4-2E71B5B38CE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00" name="Freeform 4">
              <a:extLst>
                <a:ext uri="{FF2B5EF4-FFF2-40B4-BE49-F238E27FC236}">
                  <a16:creationId xmlns:a16="http://schemas.microsoft.com/office/drawing/2014/main" id="{24CB57CC-698D-4541-B435-10924F9AFA2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01" name="Freeform 5">
              <a:extLst>
                <a:ext uri="{FF2B5EF4-FFF2-40B4-BE49-F238E27FC236}">
                  <a16:creationId xmlns:a16="http://schemas.microsoft.com/office/drawing/2014/main" id="{75425AF3-224C-419A-A1DE-7C63E1C9D81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02" name="Freeform 6">
              <a:extLst>
                <a:ext uri="{FF2B5EF4-FFF2-40B4-BE49-F238E27FC236}">
                  <a16:creationId xmlns:a16="http://schemas.microsoft.com/office/drawing/2014/main" id="{D804EF01-CC4D-488E-92FF-4DFE3F580F5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03" name="Freeform 7">
              <a:extLst>
                <a:ext uri="{FF2B5EF4-FFF2-40B4-BE49-F238E27FC236}">
                  <a16:creationId xmlns:a16="http://schemas.microsoft.com/office/drawing/2014/main" id="{FD7B4613-79F3-43C1-9132-4A1731DE323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04" name="Freeform 8">
              <a:extLst>
                <a:ext uri="{FF2B5EF4-FFF2-40B4-BE49-F238E27FC236}">
                  <a16:creationId xmlns:a16="http://schemas.microsoft.com/office/drawing/2014/main" id="{A1702A31-A9C4-44C1-8B7C-DDBDF8341B5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05" name="Freeform 9">
              <a:extLst>
                <a:ext uri="{FF2B5EF4-FFF2-40B4-BE49-F238E27FC236}">
                  <a16:creationId xmlns:a16="http://schemas.microsoft.com/office/drawing/2014/main" id="{EFFCA802-3B22-4A12-AA40-7A20F44A728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06" name="Freeform 10">
              <a:extLst>
                <a:ext uri="{FF2B5EF4-FFF2-40B4-BE49-F238E27FC236}">
                  <a16:creationId xmlns:a16="http://schemas.microsoft.com/office/drawing/2014/main" id="{1664A6BD-F66F-4188-821D-5BBC61F137E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07" name="Freeform 11">
              <a:extLst>
                <a:ext uri="{FF2B5EF4-FFF2-40B4-BE49-F238E27FC236}">
                  <a16:creationId xmlns:a16="http://schemas.microsoft.com/office/drawing/2014/main" id="{BA6FD05E-8835-43A3-BE5D-8E698672320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08" name="Freeform 12">
              <a:extLst>
                <a:ext uri="{FF2B5EF4-FFF2-40B4-BE49-F238E27FC236}">
                  <a16:creationId xmlns:a16="http://schemas.microsoft.com/office/drawing/2014/main" id="{0DFEBDC5-3383-45AA-A239-FA6DD9F43D8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09" name="Freeform 13">
              <a:extLst>
                <a:ext uri="{FF2B5EF4-FFF2-40B4-BE49-F238E27FC236}">
                  <a16:creationId xmlns:a16="http://schemas.microsoft.com/office/drawing/2014/main" id="{38034BAE-9867-4E7E-8675-09913F375F0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0" name="Freeform 14">
              <a:extLst>
                <a:ext uri="{FF2B5EF4-FFF2-40B4-BE49-F238E27FC236}">
                  <a16:creationId xmlns:a16="http://schemas.microsoft.com/office/drawing/2014/main" id="{1934E4BB-E8AF-4CE9-8F18-D0F21842B62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1" name="Freeform 15">
              <a:extLst>
                <a:ext uri="{FF2B5EF4-FFF2-40B4-BE49-F238E27FC236}">
                  <a16:creationId xmlns:a16="http://schemas.microsoft.com/office/drawing/2014/main" id="{46AEBBE9-2773-4036-91F4-8278F134A46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2" name="Freeform 16">
              <a:extLst>
                <a:ext uri="{FF2B5EF4-FFF2-40B4-BE49-F238E27FC236}">
                  <a16:creationId xmlns:a16="http://schemas.microsoft.com/office/drawing/2014/main" id="{B3914E2A-9E93-409E-81A4-9200B8DCC06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3" name="Freeform 17">
              <a:extLst>
                <a:ext uri="{FF2B5EF4-FFF2-40B4-BE49-F238E27FC236}">
                  <a16:creationId xmlns:a16="http://schemas.microsoft.com/office/drawing/2014/main" id="{3E0967E1-31A7-48F4-8544-DD9B78E66B5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314" name="Rectangle 18">
            <a:extLst>
              <a:ext uri="{FF2B5EF4-FFF2-40B4-BE49-F238E27FC236}">
                <a16:creationId xmlns:a16="http://schemas.microsoft.com/office/drawing/2014/main" id="{D6C2688D-4A63-460B-9E23-AFF4F24712A5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5315" name="Rectangle 19">
            <a:extLst>
              <a:ext uri="{FF2B5EF4-FFF2-40B4-BE49-F238E27FC236}">
                <a16:creationId xmlns:a16="http://schemas.microsoft.com/office/drawing/2014/main" id="{60912610-D61C-4BDF-B931-C2A85FD4C35E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5316" name="Rectangle 20">
            <a:extLst>
              <a:ext uri="{FF2B5EF4-FFF2-40B4-BE49-F238E27FC236}">
                <a16:creationId xmlns:a16="http://schemas.microsoft.com/office/drawing/2014/main" id="{1624D40F-4103-420C-8F07-9F57E06BD4C4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5317" name="Rectangle 21">
            <a:extLst>
              <a:ext uri="{FF2B5EF4-FFF2-40B4-BE49-F238E27FC236}">
                <a16:creationId xmlns:a16="http://schemas.microsoft.com/office/drawing/2014/main" id="{B5F85FA6-F993-4C87-8AEB-CA8159B6E4A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5318" name="Rectangle 22">
            <a:extLst>
              <a:ext uri="{FF2B5EF4-FFF2-40B4-BE49-F238E27FC236}">
                <a16:creationId xmlns:a16="http://schemas.microsoft.com/office/drawing/2014/main" id="{16430DED-F9C3-43CC-B453-51EF683B29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ED3C562-88CE-49ED-BA22-5A5DB2784AD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1B7CA-2008-41F4-84BC-ABB26F31B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785845-3FB3-456B-983D-583EA1C7F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F6158-7C4C-434C-9716-85431989A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88171-3B3F-40FA-85EB-A6851685E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D2907-D8ED-4099-A499-F86CE173A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6EAC0B-06DE-4EBF-8E43-87081CFD8A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839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12371B-F99A-4230-B04A-8AA13520F6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8CA078-3FB2-4C41-86DF-F26AF23310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3F3F9-617E-4B16-8FE2-730CFF7E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F22160-D68B-4614-A053-DADB71B61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F1C5B-6822-4613-98EA-D4C750010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9D24A-E83D-42D7-9E2D-BEB8A76F81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059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4FC41-6A05-48C0-AF7C-DAB80A2E5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E7F65-A0F3-46F9-807F-E286C86E86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ED5D5-B837-4CA9-A3D3-8571D34A5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70AC15-A173-4AC7-9471-20D3B49D6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43AE9-E33A-4761-86BF-36AA2BEF1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F68C0-DE6C-4CE3-86BA-E1935556DE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6556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1F4490-C1F3-4B3C-B897-FA2B84A8F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9EF9C-5F93-419D-8FAA-83F10940B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3BF21-453D-4201-922E-18DE065E5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7E357-B678-4996-9222-830F44374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C4739-0646-4C42-818A-5650F0009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D3D276-D3A9-4A87-ACA0-D4B279AC0B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010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6A3EB-8778-4AE8-976C-9385ACEE6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F1EB8-3766-4AD3-9A82-C21DA6DE74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D79946-65CC-4DF1-A216-A8C2D58789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5BD111-D53A-40C9-B736-E93293BCB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83DC7B-4949-4B20-8BF0-BB0927CD0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3829D8-3C07-43BC-8C18-791BFA350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C3675-3392-49A1-84D6-CEFBC24129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404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CCB36-DAD5-4B1A-BF03-8034CEA53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D916A-AB29-4AB5-BBA9-807EFC219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1DC8F3-28CE-4D11-AE08-707830874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A71D60-E89C-4A5D-BBEA-6E2254B39F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52C329-EABB-4CB8-8C03-AAB5699CCD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25121A-D8E6-43C9-9868-6BE22AAB5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00A270-2AA1-4B08-8C77-2BAB460F9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63FB0F-3AB8-4E96-B68C-B10F52946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4F63D2-3A97-4A71-8F62-0DE321B51C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335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A2FC9-449C-48AF-A1B3-1BFD3780B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88E134-2F0E-494F-97B4-4C8AE97BA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F491E0-EA96-4A55-A181-3DDE2181D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C0DB7F-3CD9-4D30-B159-616E8CE99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B5241F-000A-4BE0-8804-D43651C81C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18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7255E7-08B5-4F4D-86AC-BE90D25DA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6D6DF2-542F-4140-A578-F3D7EA043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B76F55-36C9-489C-898F-CA039F7F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35F89-0BFC-4B89-9BC9-E88F0ADDE1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2539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EEDDC-4F78-44C5-A30B-4DFAC5A5A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C8CFE-D6E2-4A44-9667-6E0C2DF88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73F7FC-A663-45F3-B7CA-35B914BDE7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C5C55-FBCB-47E3-B9B3-FEC7D05B6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4D668C-B169-4462-9E76-046A9A34A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1EE1EC-ECD1-4A45-816C-BFA09C4D3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BDA82-6634-40EB-AD80-730D418061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814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DD068-6FBA-4AD9-8DA8-A8249721D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FF3985-2EFD-4B51-9C2F-3ABF250D12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82EBF3-C9D2-4D12-BB59-FFDF4B7D67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B88A88-ED9E-41A2-8192-3B5C62ECC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EE3E61-DE75-431B-A6A1-765B12AAF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5B8095-31FB-4EA1-9250-30CA08076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BE11E5-EAF9-4D38-94CE-D3BFBCD3DE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445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>
            <a:extLst>
              <a:ext uri="{FF2B5EF4-FFF2-40B4-BE49-F238E27FC236}">
                <a16:creationId xmlns:a16="http://schemas.microsoft.com/office/drawing/2014/main" id="{10B46B4A-6FD2-4C5B-8969-692DEB393A8E}"/>
              </a:ext>
            </a:extLst>
          </p:cNvPr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4275" name="Freeform 3">
              <a:extLst>
                <a:ext uri="{FF2B5EF4-FFF2-40B4-BE49-F238E27FC236}">
                  <a16:creationId xmlns:a16="http://schemas.microsoft.com/office/drawing/2014/main" id="{54B0873C-0D77-4627-AA26-35A7EE1E030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>
                <a:gd name="T0" fmla="*/ 2768 w 2780"/>
                <a:gd name="T1" fmla="*/ 18 h 953"/>
                <a:gd name="T2" fmla="*/ 2678 w 2780"/>
                <a:gd name="T3" fmla="*/ 24 h 953"/>
                <a:gd name="T4" fmla="*/ 2613 w 2780"/>
                <a:gd name="T5" fmla="*/ 102 h 953"/>
                <a:gd name="T6" fmla="*/ 2511 w 2780"/>
                <a:gd name="T7" fmla="*/ 156 h 953"/>
                <a:gd name="T8" fmla="*/ 2505 w 2780"/>
                <a:gd name="T9" fmla="*/ 222 h 953"/>
                <a:gd name="T10" fmla="*/ 2487 w 2780"/>
                <a:gd name="T11" fmla="*/ 246 h 953"/>
                <a:gd name="T12" fmla="*/ 2469 w 2780"/>
                <a:gd name="T13" fmla="*/ 252 h 953"/>
                <a:gd name="T14" fmla="*/ 2397 w 2780"/>
                <a:gd name="T15" fmla="*/ 210 h 953"/>
                <a:gd name="T16" fmla="*/ 2260 w 2780"/>
                <a:gd name="T17" fmla="*/ 192 h 953"/>
                <a:gd name="T18" fmla="*/ 2236 w 2780"/>
                <a:gd name="T19" fmla="*/ 186 h 953"/>
                <a:gd name="T20" fmla="*/ 2218 w 2780"/>
                <a:gd name="T21" fmla="*/ 192 h 953"/>
                <a:gd name="T22" fmla="*/ 2146 w 2780"/>
                <a:gd name="T23" fmla="*/ 228 h 953"/>
                <a:gd name="T24" fmla="*/ 2110 w 2780"/>
                <a:gd name="T25" fmla="*/ 240 h 953"/>
                <a:gd name="T26" fmla="*/ 2086 w 2780"/>
                <a:gd name="T27" fmla="*/ 246 h 953"/>
                <a:gd name="T28" fmla="*/ 2074 w 2780"/>
                <a:gd name="T29" fmla="*/ 258 h 953"/>
                <a:gd name="T30" fmla="*/ 2074 w 2780"/>
                <a:gd name="T31" fmla="*/ 276 h 953"/>
                <a:gd name="T32" fmla="*/ 2051 w 2780"/>
                <a:gd name="T33" fmla="*/ 300 h 953"/>
                <a:gd name="T34" fmla="*/ 2033 w 2780"/>
                <a:gd name="T35" fmla="*/ 312 h 953"/>
                <a:gd name="T36" fmla="*/ 2021 w 2780"/>
                <a:gd name="T37" fmla="*/ 324 h 953"/>
                <a:gd name="T38" fmla="*/ 2009 w 2780"/>
                <a:gd name="T39" fmla="*/ 336 h 953"/>
                <a:gd name="T40" fmla="*/ 1979 w 2780"/>
                <a:gd name="T41" fmla="*/ 342 h 953"/>
                <a:gd name="T42" fmla="*/ 1913 w 2780"/>
                <a:gd name="T43" fmla="*/ 336 h 953"/>
                <a:gd name="T44" fmla="*/ 1877 w 2780"/>
                <a:gd name="T45" fmla="*/ 330 h 953"/>
                <a:gd name="T46" fmla="*/ 1865 w 2780"/>
                <a:gd name="T47" fmla="*/ 342 h 953"/>
                <a:gd name="T48" fmla="*/ 1853 w 2780"/>
                <a:gd name="T49" fmla="*/ 354 h 953"/>
                <a:gd name="T50" fmla="*/ 1823 w 2780"/>
                <a:gd name="T51" fmla="*/ 360 h 953"/>
                <a:gd name="T52" fmla="*/ 1764 w 2780"/>
                <a:gd name="T53" fmla="*/ 342 h 953"/>
                <a:gd name="T54" fmla="*/ 1740 w 2780"/>
                <a:gd name="T55" fmla="*/ 342 h 953"/>
                <a:gd name="T56" fmla="*/ 1716 w 2780"/>
                <a:gd name="T57" fmla="*/ 354 h 953"/>
                <a:gd name="T58" fmla="*/ 1656 w 2780"/>
                <a:gd name="T59" fmla="*/ 425 h 953"/>
                <a:gd name="T60" fmla="*/ 1614 w 2780"/>
                <a:gd name="T61" fmla="*/ 569 h 953"/>
                <a:gd name="T62" fmla="*/ 1614 w 2780"/>
                <a:gd name="T63" fmla="*/ 593 h 953"/>
                <a:gd name="T64" fmla="*/ 1620 w 2780"/>
                <a:gd name="T65" fmla="*/ 641 h 953"/>
                <a:gd name="T66" fmla="*/ 1638 w 2780"/>
                <a:gd name="T67" fmla="*/ 659 h 953"/>
                <a:gd name="T68" fmla="*/ 1632 w 2780"/>
                <a:gd name="T69" fmla="*/ 671 h 953"/>
                <a:gd name="T70" fmla="*/ 1620 w 2780"/>
                <a:gd name="T71" fmla="*/ 683 h 953"/>
                <a:gd name="T72" fmla="*/ 1542 w 2780"/>
                <a:gd name="T73" fmla="*/ 689 h 953"/>
                <a:gd name="T74" fmla="*/ 1465 w 2780"/>
                <a:gd name="T75" fmla="*/ 629 h 953"/>
                <a:gd name="T76" fmla="*/ 1333 w 2780"/>
                <a:gd name="T77" fmla="*/ 587 h 953"/>
                <a:gd name="T78" fmla="*/ 1184 w 2780"/>
                <a:gd name="T79" fmla="*/ 671 h 953"/>
                <a:gd name="T80" fmla="*/ 1016 w 2780"/>
                <a:gd name="T81" fmla="*/ 731 h 953"/>
                <a:gd name="T82" fmla="*/ 813 w 2780"/>
                <a:gd name="T83" fmla="*/ 743 h 953"/>
                <a:gd name="T84" fmla="*/ 628 w 2780"/>
                <a:gd name="T85" fmla="*/ 701 h 953"/>
                <a:gd name="T86" fmla="*/ 568 w 2780"/>
                <a:gd name="T87" fmla="*/ 695 h 953"/>
                <a:gd name="T88" fmla="*/ 556 w 2780"/>
                <a:gd name="T89" fmla="*/ 701 h 953"/>
                <a:gd name="T90" fmla="*/ 520 w 2780"/>
                <a:gd name="T91" fmla="*/ 731 h 953"/>
                <a:gd name="T92" fmla="*/ 436 w 2780"/>
                <a:gd name="T93" fmla="*/ 809 h 953"/>
                <a:gd name="T94" fmla="*/ 406 w 2780"/>
                <a:gd name="T95" fmla="*/ 821 h 953"/>
                <a:gd name="T96" fmla="*/ 382 w 2780"/>
                <a:gd name="T97" fmla="*/ 821 h 953"/>
                <a:gd name="T98" fmla="*/ 335 w 2780"/>
                <a:gd name="T99" fmla="*/ 827 h 953"/>
                <a:gd name="T100" fmla="*/ 209 w 2780"/>
                <a:gd name="T101" fmla="*/ 851 h 953"/>
                <a:gd name="T102" fmla="*/ 173 w 2780"/>
                <a:gd name="T103" fmla="*/ 857 h 953"/>
                <a:gd name="T104" fmla="*/ 125 w 2780"/>
                <a:gd name="T105" fmla="*/ 851 h 953"/>
                <a:gd name="T106" fmla="*/ 107 w 2780"/>
                <a:gd name="T107" fmla="*/ 857 h 953"/>
                <a:gd name="T108" fmla="*/ 101 w 2780"/>
                <a:gd name="T109" fmla="*/ 875 h 953"/>
                <a:gd name="T110" fmla="*/ 83 w 2780"/>
                <a:gd name="T111" fmla="*/ 887 h 953"/>
                <a:gd name="T112" fmla="*/ 48 w 2780"/>
                <a:gd name="T113" fmla="*/ 899 h 953"/>
                <a:gd name="T114" fmla="*/ 2780 w 2780"/>
                <a:gd name="T115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76" name="Freeform 4">
              <a:extLst>
                <a:ext uri="{FF2B5EF4-FFF2-40B4-BE49-F238E27FC236}">
                  <a16:creationId xmlns:a16="http://schemas.microsoft.com/office/drawing/2014/main" id="{8EC45BFC-9071-478B-BD96-0B7299C7A2F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>
                <a:gd name="T0" fmla="*/ 12 w 12"/>
                <a:gd name="T1" fmla="*/ 18 h 18"/>
                <a:gd name="T2" fmla="*/ 12 w 12"/>
                <a:gd name="T3" fmla="*/ 12 h 18"/>
                <a:gd name="T4" fmla="*/ 6 w 12"/>
                <a:gd name="T5" fmla="*/ 6 h 18"/>
                <a:gd name="T6" fmla="*/ 6 w 12"/>
                <a:gd name="T7" fmla="*/ 6 h 18"/>
                <a:gd name="T8" fmla="*/ 0 w 12"/>
                <a:gd name="T9" fmla="*/ 0 h 18"/>
                <a:gd name="T10" fmla="*/ 12 w 12"/>
                <a:gd name="T11" fmla="*/ 18 h 18"/>
                <a:gd name="T12" fmla="*/ 12 w 12"/>
                <a:gd name="T13" fmla="*/ 18 h 18"/>
                <a:gd name="T14" fmla="*/ 12 w 12"/>
                <a:gd name="T15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77" name="Freeform 5">
              <a:extLst>
                <a:ext uri="{FF2B5EF4-FFF2-40B4-BE49-F238E27FC236}">
                  <a16:creationId xmlns:a16="http://schemas.microsoft.com/office/drawing/2014/main" id="{13BA406C-64A2-409B-AE8E-10F0B98E6B2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>
                <a:gd name="T0" fmla="*/ 0 w 6"/>
                <a:gd name="T1" fmla="*/ 12 h 18"/>
                <a:gd name="T2" fmla="*/ 6 w 6"/>
                <a:gd name="T3" fmla="*/ 18 h 18"/>
                <a:gd name="T4" fmla="*/ 0 w 6"/>
                <a:gd name="T5" fmla="*/ 0 h 18"/>
                <a:gd name="T6" fmla="*/ 0 w 6"/>
                <a:gd name="T7" fmla="*/ 12 h 18"/>
                <a:gd name="T8" fmla="*/ 0 w 6"/>
                <a:gd name="T9" fmla="*/ 12 h 18"/>
                <a:gd name="T10" fmla="*/ 0 w 6"/>
                <a:gd name="T11" fmla="*/ 12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78" name="Freeform 6">
              <a:extLst>
                <a:ext uri="{FF2B5EF4-FFF2-40B4-BE49-F238E27FC236}">
                  <a16:creationId xmlns:a16="http://schemas.microsoft.com/office/drawing/2014/main" id="{3B94B661-F74F-4546-BB77-5B229E7ED0F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>
                <a:gd name="T0" fmla="*/ 280 w 304"/>
                <a:gd name="T1" fmla="*/ 42 h 741"/>
                <a:gd name="T2" fmla="*/ 274 w 304"/>
                <a:gd name="T3" fmla="*/ 42 h 741"/>
                <a:gd name="T4" fmla="*/ 268 w 304"/>
                <a:gd name="T5" fmla="*/ 42 h 741"/>
                <a:gd name="T6" fmla="*/ 256 w 304"/>
                <a:gd name="T7" fmla="*/ 42 h 741"/>
                <a:gd name="T8" fmla="*/ 238 w 304"/>
                <a:gd name="T9" fmla="*/ 48 h 741"/>
                <a:gd name="T10" fmla="*/ 214 w 304"/>
                <a:gd name="T11" fmla="*/ 12 h 741"/>
                <a:gd name="T12" fmla="*/ 196 w 304"/>
                <a:gd name="T13" fmla="*/ 0 h 741"/>
                <a:gd name="T14" fmla="*/ 196 w 304"/>
                <a:gd name="T15" fmla="*/ 0 h 741"/>
                <a:gd name="T16" fmla="*/ 164 w 304"/>
                <a:gd name="T17" fmla="*/ 167 h 741"/>
                <a:gd name="T18" fmla="*/ 144 w 304"/>
                <a:gd name="T19" fmla="*/ 217 h 741"/>
                <a:gd name="T20" fmla="*/ 110 w 304"/>
                <a:gd name="T21" fmla="*/ 281 h 741"/>
                <a:gd name="T22" fmla="*/ 96 w 304"/>
                <a:gd name="T23" fmla="*/ 327 h 741"/>
                <a:gd name="T24" fmla="*/ 124 w 304"/>
                <a:gd name="T25" fmla="*/ 405 h 741"/>
                <a:gd name="T26" fmla="*/ 100 w 304"/>
                <a:gd name="T27" fmla="*/ 463 h 741"/>
                <a:gd name="T28" fmla="*/ 68 w 304"/>
                <a:gd name="T29" fmla="*/ 503 h 741"/>
                <a:gd name="T30" fmla="*/ 30 w 304"/>
                <a:gd name="T31" fmla="*/ 539 h 741"/>
                <a:gd name="T32" fmla="*/ 24 w 304"/>
                <a:gd name="T33" fmla="*/ 613 h 741"/>
                <a:gd name="T34" fmla="*/ 0 w 304"/>
                <a:gd name="T35" fmla="*/ 741 h 741"/>
                <a:gd name="T36" fmla="*/ 202 w 304"/>
                <a:gd name="T37" fmla="*/ 741 h 741"/>
                <a:gd name="T38" fmla="*/ 180 w 304"/>
                <a:gd name="T39" fmla="*/ 639 h 741"/>
                <a:gd name="T40" fmla="*/ 192 w 304"/>
                <a:gd name="T41" fmla="*/ 589 h 741"/>
                <a:gd name="T42" fmla="*/ 178 w 304"/>
                <a:gd name="T43" fmla="*/ 539 h 741"/>
                <a:gd name="T44" fmla="*/ 190 w 304"/>
                <a:gd name="T45" fmla="*/ 499 h 741"/>
                <a:gd name="T46" fmla="*/ 184 w 304"/>
                <a:gd name="T47" fmla="*/ 465 h 741"/>
                <a:gd name="T48" fmla="*/ 192 w 304"/>
                <a:gd name="T49" fmla="*/ 391 h 741"/>
                <a:gd name="T50" fmla="*/ 216 w 304"/>
                <a:gd name="T51" fmla="*/ 313 h 741"/>
                <a:gd name="T52" fmla="*/ 238 w 304"/>
                <a:gd name="T53" fmla="*/ 249 h 741"/>
                <a:gd name="T54" fmla="*/ 268 w 304"/>
                <a:gd name="T55" fmla="*/ 185 h 741"/>
                <a:gd name="T56" fmla="*/ 284 w 304"/>
                <a:gd name="T57" fmla="*/ 159 h 741"/>
                <a:gd name="T58" fmla="*/ 304 w 304"/>
                <a:gd name="T59" fmla="*/ 12 h 741"/>
                <a:gd name="T60" fmla="*/ 298 w 304"/>
                <a:gd name="T61" fmla="*/ 24 h 741"/>
                <a:gd name="T62" fmla="*/ 292 w 304"/>
                <a:gd name="T63" fmla="*/ 30 h 741"/>
                <a:gd name="T64" fmla="*/ 292 w 304"/>
                <a:gd name="T65" fmla="*/ 36 h 741"/>
                <a:gd name="T66" fmla="*/ 286 w 304"/>
                <a:gd name="T67" fmla="*/ 36 h 741"/>
                <a:gd name="T68" fmla="*/ 286 w 304"/>
                <a:gd name="T69" fmla="*/ 42 h 741"/>
                <a:gd name="T70" fmla="*/ 280 w 304"/>
                <a:gd name="T71" fmla="*/ 42 h 741"/>
                <a:gd name="T72" fmla="*/ 280 w 304"/>
                <a:gd name="T73" fmla="*/ 42 h 741"/>
                <a:gd name="T74" fmla="*/ 280 w 304"/>
                <a:gd name="T75" fmla="*/ 4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79" name="Freeform 7">
              <a:extLst>
                <a:ext uri="{FF2B5EF4-FFF2-40B4-BE49-F238E27FC236}">
                  <a16:creationId xmlns:a16="http://schemas.microsoft.com/office/drawing/2014/main" id="{819551D3-272F-4976-AAE6-6308812660A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>
                <a:gd name="T0" fmla="*/ 284 w 314"/>
                <a:gd name="T1" fmla="*/ 6 h 767"/>
                <a:gd name="T2" fmla="*/ 278 w 314"/>
                <a:gd name="T3" fmla="*/ 6 h 767"/>
                <a:gd name="T4" fmla="*/ 272 w 314"/>
                <a:gd name="T5" fmla="*/ 12 h 767"/>
                <a:gd name="T6" fmla="*/ 254 w 314"/>
                <a:gd name="T7" fmla="*/ 18 h 767"/>
                <a:gd name="T8" fmla="*/ 230 w 314"/>
                <a:gd name="T9" fmla="*/ 24 h 767"/>
                <a:gd name="T10" fmla="*/ 206 w 314"/>
                <a:gd name="T11" fmla="*/ 42 h 767"/>
                <a:gd name="T12" fmla="*/ 188 w 314"/>
                <a:gd name="T13" fmla="*/ 48 h 767"/>
                <a:gd name="T14" fmla="*/ 176 w 314"/>
                <a:gd name="T15" fmla="*/ 54 h 767"/>
                <a:gd name="T16" fmla="*/ 170 w 314"/>
                <a:gd name="T17" fmla="*/ 54 h 767"/>
                <a:gd name="T18" fmla="*/ 150 w 314"/>
                <a:gd name="T19" fmla="*/ 169 h 767"/>
                <a:gd name="T20" fmla="*/ 110 w 314"/>
                <a:gd name="T21" fmla="*/ 225 h 767"/>
                <a:gd name="T22" fmla="*/ 54 w 314"/>
                <a:gd name="T23" fmla="*/ 383 h 767"/>
                <a:gd name="T24" fmla="*/ 82 w 314"/>
                <a:gd name="T25" fmla="*/ 555 h 767"/>
                <a:gd name="T26" fmla="*/ 40 w 314"/>
                <a:gd name="T27" fmla="*/ 679 h 767"/>
                <a:gd name="T28" fmla="*/ 0 w 314"/>
                <a:gd name="T29" fmla="*/ 767 h 767"/>
                <a:gd name="T30" fmla="*/ 108 w 314"/>
                <a:gd name="T31" fmla="*/ 767 h 767"/>
                <a:gd name="T32" fmla="*/ 120 w 314"/>
                <a:gd name="T33" fmla="*/ 611 h 767"/>
                <a:gd name="T34" fmla="*/ 148 w 314"/>
                <a:gd name="T35" fmla="*/ 499 h 767"/>
                <a:gd name="T36" fmla="*/ 160 w 314"/>
                <a:gd name="T37" fmla="*/ 367 h 767"/>
                <a:gd name="T38" fmla="*/ 218 w 314"/>
                <a:gd name="T39" fmla="*/ 327 h 767"/>
                <a:gd name="T40" fmla="*/ 238 w 314"/>
                <a:gd name="T41" fmla="*/ 221 h 767"/>
                <a:gd name="T42" fmla="*/ 296 w 314"/>
                <a:gd name="T43" fmla="*/ 135 h 767"/>
                <a:gd name="T44" fmla="*/ 314 w 314"/>
                <a:gd name="T45" fmla="*/ 0 h 767"/>
                <a:gd name="T46" fmla="*/ 302 w 314"/>
                <a:gd name="T47" fmla="*/ 0 h 767"/>
                <a:gd name="T48" fmla="*/ 296 w 314"/>
                <a:gd name="T49" fmla="*/ 0 h 767"/>
                <a:gd name="T50" fmla="*/ 290 w 314"/>
                <a:gd name="T51" fmla="*/ 0 h 767"/>
                <a:gd name="T52" fmla="*/ 284 w 314"/>
                <a:gd name="T53" fmla="*/ 6 h 767"/>
                <a:gd name="T54" fmla="*/ 284 w 314"/>
                <a:gd name="T55" fmla="*/ 6 h 767"/>
                <a:gd name="T56" fmla="*/ 284 w 314"/>
                <a:gd name="T57" fmla="*/ 6 h 767"/>
                <a:gd name="T58" fmla="*/ 284 w 314"/>
                <a:gd name="T59" fmla="*/ 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0" name="Freeform 8">
              <a:extLst>
                <a:ext uri="{FF2B5EF4-FFF2-40B4-BE49-F238E27FC236}">
                  <a16:creationId xmlns:a16="http://schemas.microsoft.com/office/drawing/2014/main" id="{53B084D3-31D0-45F0-98AD-149564CADE6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>
                <a:gd name="T0" fmla="*/ 257 w 275"/>
                <a:gd name="T1" fmla="*/ 12 h 623"/>
                <a:gd name="T2" fmla="*/ 239 w 275"/>
                <a:gd name="T3" fmla="*/ 6 h 623"/>
                <a:gd name="T4" fmla="*/ 203 w 275"/>
                <a:gd name="T5" fmla="*/ 6 h 623"/>
                <a:gd name="T6" fmla="*/ 203 w 275"/>
                <a:gd name="T7" fmla="*/ 6 h 623"/>
                <a:gd name="T8" fmla="*/ 197 w 275"/>
                <a:gd name="T9" fmla="*/ 6 h 623"/>
                <a:gd name="T10" fmla="*/ 185 w 275"/>
                <a:gd name="T11" fmla="*/ 0 h 623"/>
                <a:gd name="T12" fmla="*/ 173 w 275"/>
                <a:gd name="T13" fmla="*/ 0 h 623"/>
                <a:gd name="T14" fmla="*/ 166 w 275"/>
                <a:gd name="T15" fmla="*/ 0 h 623"/>
                <a:gd name="T16" fmla="*/ 160 w 275"/>
                <a:gd name="T17" fmla="*/ 0 h 623"/>
                <a:gd name="T18" fmla="*/ 144 w 275"/>
                <a:gd name="T19" fmla="*/ 117 h 623"/>
                <a:gd name="T20" fmla="*/ 128 w 275"/>
                <a:gd name="T21" fmla="*/ 185 h 623"/>
                <a:gd name="T22" fmla="*/ 58 w 275"/>
                <a:gd name="T23" fmla="*/ 299 h 623"/>
                <a:gd name="T24" fmla="*/ 54 w 275"/>
                <a:gd name="T25" fmla="*/ 441 h 623"/>
                <a:gd name="T26" fmla="*/ 24 w 275"/>
                <a:gd name="T27" fmla="*/ 523 h 623"/>
                <a:gd name="T28" fmla="*/ 0 w 275"/>
                <a:gd name="T29" fmla="*/ 623 h 623"/>
                <a:gd name="T30" fmla="*/ 78 w 275"/>
                <a:gd name="T31" fmla="*/ 623 h 623"/>
                <a:gd name="T32" fmla="*/ 92 w 275"/>
                <a:gd name="T33" fmla="*/ 555 h 623"/>
                <a:gd name="T34" fmla="*/ 134 w 275"/>
                <a:gd name="T35" fmla="*/ 447 h 623"/>
                <a:gd name="T36" fmla="*/ 158 w 275"/>
                <a:gd name="T37" fmla="*/ 315 h 623"/>
                <a:gd name="T38" fmla="*/ 184 w 275"/>
                <a:gd name="T39" fmla="*/ 257 h 623"/>
                <a:gd name="T40" fmla="*/ 216 w 275"/>
                <a:gd name="T41" fmla="*/ 211 h 623"/>
                <a:gd name="T42" fmla="*/ 222 w 275"/>
                <a:gd name="T43" fmla="*/ 145 h 623"/>
                <a:gd name="T44" fmla="*/ 240 w 275"/>
                <a:gd name="T45" fmla="*/ 111 h 623"/>
                <a:gd name="T46" fmla="*/ 262 w 275"/>
                <a:gd name="T47" fmla="*/ 79 h 623"/>
                <a:gd name="T48" fmla="*/ 275 w 275"/>
                <a:gd name="T49" fmla="*/ 6 h 623"/>
                <a:gd name="T50" fmla="*/ 263 w 275"/>
                <a:gd name="T51" fmla="*/ 12 h 623"/>
                <a:gd name="T52" fmla="*/ 257 w 275"/>
                <a:gd name="T53" fmla="*/ 12 h 623"/>
                <a:gd name="T54" fmla="*/ 257 w 275"/>
                <a:gd name="T55" fmla="*/ 12 h 623"/>
                <a:gd name="T56" fmla="*/ 257 w 275"/>
                <a:gd name="T57" fmla="*/ 1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1" name="Freeform 9">
              <a:extLst>
                <a:ext uri="{FF2B5EF4-FFF2-40B4-BE49-F238E27FC236}">
                  <a16:creationId xmlns:a16="http://schemas.microsoft.com/office/drawing/2014/main" id="{E808BD97-2CFA-42A4-B43B-888E8BED38B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>
                <a:gd name="T0" fmla="*/ 171 w 213"/>
                <a:gd name="T1" fmla="*/ 12 h 611"/>
                <a:gd name="T2" fmla="*/ 159 w 213"/>
                <a:gd name="T3" fmla="*/ 24 h 611"/>
                <a:gd name="T4" fmla="*/ 153 w 213"/>
                <a:gd name="T5" fmla="*/ 36 h 611"/>
                <a:gd name="T6" fmla="*/ 128 w 213"/>
                <a:gd name="T7" fmla="*/ 60 h 611"/>
                <a:gd name="T8" fmla="*/ 110 w 213"/>
                <a:gd name="T9" fmla="*/ 83 h 611"/>
                <a:gd name="T10" fmla="*/ 86 w 213"/>
                <a:gd name="T11" fmla="*/ 119 h 611"/>
                <a:gd name="T12" fmla="*/ 68 w 213"/>
                <a:gd name="T13" fmla="*/ 167 h 611"/>
                <a:gd name="T14" fmla="*/ 68 w 213"/>
                <a:gd name="T15" fmla="*/ 221 h 611"/>
                <a:gd name="T16" fmla="*/ 68 w 213"/>
                <a:gd name="T17" fmla="*/ 227 h 611"/>
                <a:gd name="T18" fmla="*/ 68 w 213"/>
                <a:gd name="T19" fmla="*/ 233 h 611"/>
                <a:gd name="T20" fmla="*/ 68 w 213"/>
                <a:gd name="T21" fmla="*/ 239 h 611"/>
                <a:gd name="T22" fmla="*/ 68 w 213"/>
                <a:gd name="T23" fmla="*/ 245 h 611"/>
                <a:gd name="T24" fmla="*/ 68 w 213"/>
                <a:gd name="T25" fmla="*/ 251 h 611"/>
                <a:gd name="T26" fmla="*/ 68 w 213"/>
                <a:gd name="T27" fmla="*/ 251 h 611"/>
                <a:gd name="T28" fmla="*/ 68 w 213"/>
                <a:gd name="T29" fmla="*/ 257 h 611"/>
                <a:gd name="T30" fmla="*/ 68 w 213"/>
                <a:gd name="T31" fmla="*/ 269 h 611"/>
                <a:gd name="T32" fmla="*/ 74 w 213"/>
                <a:gd name="T33" fmla="*/ 287 h 611"/>
                <a:gd name="T34" fmla="*/ 80 w 213"/>
                <a:gd name="T35" fmla="*/ 305 h 611"/>
                <a:gd name="T36" fmla="*/ 86 w 213"/>
                <a:gd name="T37" fmla="*/ 311 h 611"/>
                <a:gd name="T38" fmla="*/ 86 w 213"/>
                <a:gd name="T39" fmla="*/ 311 h 611"/>
                <a:gd name="T40" fmla="*/ 92 w 213"/>
                <a:gd name="T41" fmla="*/ 317 h 611"/>
                <a:gd name="T42" fmla="*/ 92 w 213"/>
                <a:gd name="T43" fmla="*/ 323 h 611"/>
                <a:gd name="T44" fmla="*/ 92 w 213"/>
                <a:gd name="T45" fmla="*/ 323 h 611"/>
                <a:gd name="T46" fmla="*/ 24 w 213"/>
                <a:gd name="T47" fmla="*/ 437 h 611"/>
                <a:gd name="T48" fmla="*/ 18 w 213"/>
                <a:gd name="T49" fmla="*/ 471 h 611"/>
                <a:gd name="T50" fmla="*/ 0 w 213"/>
                <a:gd name="T51" fmla="*/ 547 h 611"/>
                <a:gd name="T52" fmla="*/ 50 w 213"/>
                <a:gd name="T53" fmla="*/ 611 h 611"/>
                <a:gd name="T54" fmla="*/ 114 w 213"/>
                <a:gd name="T55" fmla="*/ 611 h 611"/>
                <a:gd name="T56" fmla="*/ 104 w 213"/>
                <a:gd name="T57" fmla="*/ 555 h 611"/>
                <a:gd name="T58" fmla="*/ 120 w 213"/>
                <a:gd name="T59" fmla="*/ 515 h 611"/>
                <a:gd name="T60" fmla="*/ 150 w 213"/>
                <a:gd name="T61" fmla="*/ 449 h 611"/>
                <a:gd name="T62" fmla="*/ 166 w 213"/>
                <a:gd name="T63" fmla="*/ 377 h 611"/>
                <a:gd name="T64" fmla="*/ 156 w 213"/>
                <a:gd name="T65" fmla="*/ 295 h 611"/>
                <a:gd name="T66" fmla="*/ 170 w 213"/>
                <a:gd name="T67" fmla="*/ 203 h 611"/>
                <a:gd name="T68" fmla="*/ 212 w 213"/>
                <a:gd name="T69" fmla="*/ 95 h 611"/>
                <a:gd name="T70" fmla="*/ 213 w 213"/>
                <a:gd name="T71" fmla="*/ 0 h 611"/>
                <a:gd name="T72" fmla="*/ 207 w 213"/>
                <a:gd name="T73" fmla="*/ 0 h 611"/>
                <a:gd name="T74" fmla="*/ 201 w 213"/>
                <a:gd name="T75" fmla="*/ 0 h 611"/>
                <a:gd name="T76" fmla="*/ 195 w 213"/>
                <a:gd name="T77" fmla="*/ 0 h 611"/>
                <a:gd name="T78" fmla="*/ 189 w 213"/>
                <a:gd name="T79" fmla="*/ 0 h 611"/>
                <a:gd name="T80" fmla="*/ 183 w 213"/>
                <a:gd name="T81" fmla="*/ 6 h 611"/>
                <a:gd name="T82" fmla="*/ 177 w 213"/>
                <a:gd name="T83" fmla="*/ 6 h 611"/>
                <a:gd name="T84" fmla="*/ 171 w 213"/>
                <a:gd name="T85" fmla="*/ 12 h 611"/>
                <a:gd name="T86" fmla="*/ 171 w 213"/>
                <a:gd name="T87" fmla="*/ 12 h 611"/>
                <a:gd name="T88" fmla="*/ 171 w 213"/>
                <a:gd name="T89" fmla="*/ 12 h 6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2" name="Freeform 10">
              <a:extLst>
                <a:ext uri="{FF2B5EF4-FFF2-40B4-BE49-F238E27FC236}">
                  <a16:creationId xmlns:a16="http://schemas.microsoft.com/office/drawing/2014/main" id="{19AD29BB-39A8-4E78-AB7A-DC7D8FF7364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>
                <a:gd name="T0" fmla="*/ 149 w 167"/>
                <a:gd name="T1" fmla="*/ 60 h 384"/>
                <a:gd name="T2" fmla="*/ 119 w 167"/>
                <a:gd name="T3" fmla="*/ 30 h 384"/>
                <a:gd name="T4" fmla="*/ 89 w 167"/>
                <a:gd name="T5" fmla="*/ 12 h 384"/>
                <a:gd name="T6" fmla="*/ 59 w 167"/>
                <a:gd name="T7" fmla="*/ 0 h 384"/>
                <a:gd name="T8" fmla="*/ 54 w 167"/>
                <a:gd name="T9" fmla="*/ 70 h 384"/>
                <a:gd name="T10" fmla="*/ 46 w 167"/>
                <a:gd name="T11" fmla="*/ 112 h 384"/>
                <a:gd name="T12" fmla="*/ 52 w 167"/>
                <a:gd name="T13" fmla="*/ 168 h 384"/>
                <a:gd name="T14" fmla="*/ 24 w 167"/>
                <a:gd name="T15" fmla="*/ 194 h 384"/>
                <a:gd name="T16" fmla="*/ 16 w 167"/>
                <a:gd name="T17" fmla="*/ 258 h 384"/>
                <a:gd name="T18" fmla="*/ 2 w 167"/>
                <a:gd name="T19" fmla="*/ 300 h 384"/>
                <a:gd name="T20" fmla="*/ 0 w 167"/>
                <a:gd name="T21" fmla="*/ 352 h 384"/>
                <a:gd name="T22" fmla="*/ 47 w 167"/>
                <a:gd name="T23" fmla="*/ 384 h 384"/>
                <a:gd name="T24" fmla="*/ 149 w 167"/>
                <a:gd name="T25" fmla="*/ 384 h 384"/>
                <a:gd name="T26" fmla="*/ 134 w 167"/>
                <a:gd name="T27" fmla="*/ 350 h 384"/>
                <a:gd name="T28" fmla="*/ 104 w 167"/>
                <a:gd name="T29" fmla="*/ 324 h 384"/>
                <a:gd name="T30" fmla="*/ 138 w 167"/>
                <a:gd name="T31" fmla="*/ 274 h 384"/>
                <a:gd name="T32" fmla="*/ 122 w 167"/>
                <a:gd name="T33" fmla="*/ 220 h 384"/>
                <a:gd name="T34" fmla="*/ 132 w 167"/>
                <a:gd name="T35" fmla="*/ 186 h 384"/>
                <a:gd name="T36" fmla="*/ 140 w 167"/>
                <a:gd name="T37" fmla="*/ 154 h 384"/>
                <a:gd name="T38" fmla="*/ 167 w 167"/>
                <a:gd name="T39" fmla="*/ 90 h 384"/>
                <a:gd name="T40" fmla="*/ 149 w 167"/>
                <a:gd name="T41" fmla="*/ 60 h 384"/>
                <a:gd name="T42" fmla="*/ 149 w 167"/>
                <a:gd name="T43" fmla="*/ 60 h 384"/>
                <a:gd name="T44" fmla="*/ 149 w 167"/>
                <a:gd name="T45" fmla="*/ 60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3" name="Freeform 11">
              <a:extLst>
                <a:ext uri="{FF2B5EF4-FFF2-40B4-BE49-F238E27FC236}">
                  <a16:creationId xmlns:a16="http://schemas.microsoft.com/office/drawing/2014/main" id="{8049D1DB-084E-43E4-9E2E-0980ECDF584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>
                <a:gd name="T0" fmla="*/ 136 w 166"/>
                <a:gd name="T1" fmla="*/ 12 h 300"/>
                <a:gd name="T2" fmla="*/ 100 w 166"/>
                <a:gd name="T3" fmla="*/ 0 h 300"/>
                <a:gd name="T4" fmla="*/ 78 w 166"/>
                <a:gd name="T5" fmla="*/ 64 h 300"/>
                <a:gd name="T6" fmla="*/ 70 w 166"/>
                <a:gd name="T7" fmla="*/ 126 h 300"/>
                <a:gd name="T8" fmla="*/ 46 w 166"/>
                <a:gd name="T9" fmla="*/ 184 h 300"/>
                <a:gd name="T10" fmla="*/ 58 w 166"/>
                <a:gd name="T11" fmla="*/ 232 h 300"/>
                <a:gd name="T12" fmla="*/ 38 w 166"/>
                <a:gd name="T13" fmla="*/ 268 h 300"/>
                <a:gd name="T14" fmla="*/ 0 w 166"/>
                <a:gd name="T15" fmla="*/ 300 h 300"/>
                <a:gd name="T16" fmla="*/ 160 w 166"/>
                <a:gd name="T17" fmla="*/ 300 h 300"/>
                <a:gd name="T18" fmla="*/ 136 w 166"/>
                <a:gd name="T19" fmla="*/ 272 h 300"/>
                <a:gd name="T20" fmla="*/ 98 w 166"/>
                <a:gd name="T21" fmla="*/ 234 h 300"/>
                <a:gd name="T22" fmla="*/ 130 w 166"/>
                <a:gd name="T23" fmla="*/ 188 h 300"/>
                <a:gd name="T24" fmla="*/ 138 w 166"/>
                <a:gd name="T25" fmla="*/ 134 h 300"/>
                <a:gd name="T26" fmla="*/ 144 w 166"/>
                <a:gd name="T27" fmla="*/ 94 h 300"/>
                <a:gd name="T28" fmla="*/ 164 w 166"/>
                <a:gd name="T29" fmla="*/ 60 h 300"/>
                <a:gd name="T30" fmla="*/ 166 w 166"/>
                <a:gd name="T31" fmla="*/ 0 h 300"/>
                <a:gd name="T32" fmla="*/ 136 w 166"/>
                <a:gd name="T33" fmla="*/ 12 h 300"/>
                <a:gd name="T34" fmla="*/ 136 w 166"/>
                <a:gd name="T35" fmla="*/ 12 h 300"/>
                <a:gd name="T36" fmla="*/ 136 w 166"/>
                <a:gd name="T37" fmla="*/ 12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4" name="Freeform 12">
              <a:extLst>
                <a:ext uri="{FF2B5EF4-FFF2-40B4-BE49-F238E27FC236}">
                  <a16:creationId xmlns:a16="http://schemas.microsoft.com/office/drawing/2014/main" id="{A02E4957-5DFC-42F5-AED5-BE2D02619C3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>
                <a:gd name="T0" fmla="*/ 201 w 237"/>
                <a:gd name="T1" fmla="*/ 0 h 282"/>
                <a:gd name="T2" fmla="*/ 183 w 237"/>
                <a:gd name="T3" fmla="*/ 0 h 282"/>
                <a:gd name="T4" fmla="*/ 158 w 237"/>
                <a:gd name="T5" fmla="*/ 50 h 282"/>
                <a:gd name="T6" fmla="*/ 148 w 237"/>
                <a:gd name="T7" fmla="*/ 92 h 282"/>
                <a:gd name="T8" fmla="*/ 120 w 237"/>
                <a:gd name="T9" fmla="*/ 144 h 282"/>
                <a:gd name="T10" fmla="*/ 82 w 237"/>
                <a:gd name="T11" fmla="*/ 182 h 282"/>
                <a:gd name="T12" fmla="*/ 60 w 237"/>
                <a:gd name="T13" fmla="*/ 232 h 282"/>
                <a:gd name="T14" fmla="*/ 0 w 237"/>
                <a:gd name="T15" fmla="*/ 282 h 282"/>
                <a:gd name="T16" fmla="*/ 128 w 237"/>
                <a:gd name="T17" fmla="*/ 282 h 282"/>
                <a:gd name="T18" fmla="*/ 154 w 237"/>
                <a:gd name="T19" fmla="*/ 254 h 282"/>
                <a:gd name="T20" fmla="*/ 158 w 237"/>
                <a:gd name="T21" fmla="*/ 196 h 282"/>
                <a:gd name="T22" fmla="*/ 188 w 237"/>
                <a:gd name="T23" fmla="*/ 148 h 282"/>
                <a:gd name="T24" fmla="*/ 196 w 237"/>
                <a:gd name="T25" fmla="*/ 70 h 282"/>
                <a:gd name="T26" fmla="*/ 237 w 237"/>
                <a:gd name="T27" fmla="*/ 0 h 282"/>
                <a:gd name="T28" fmla="*/ 201 w 237"/>
                <a:gd name="T29" fmla="*/ 0 h 282"/>
                <a:gd name="T30" fmla="*/ 201 w 237"/>
                <a:gd name="T31" fmla="*/ 0 h 282"/>
                <a:gd name="T32" fmla="*/ 201 w 237"/>
                <a:gd name="T33" fmla="*/ 0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5" name="Freeform 13">
              <a:extLst>
                <a:ext uri="{FF2B5EF4-FFF2-40B4-BE49-F238E27FC236}">
                  <a16:creationId xmlns:a16="http://schemas.microsoft.com/office/drawing/2014/main" id="{2B8EE8E7-5D92-4C09-AC95-8E310E099F7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>
                <a:gd name="T0" fmla="*/ 167 w 196"/>
                <a:gd name="T1" fmla="*/ 54 h 234"/>
                <a:gd name="T2" fmla="*/ 113 w 196"/>
                <a:gd name="T3" fmla="*/ 24 h 234"/>
                <a:gd name="T4" fmla="*/ 83 w 196"/>
                <a:gd name="T5" fmla="*/ 0 h 234"/>
                <a:gd name="T6" fmla="*/ 80 w 196"/>
                <a:gd name="T7" fmla="*/ 62 h 234"/>
                <a:gd name="T8" fmla="*/ 58 w 196"/>
                <a:gd name="T9" fmla="*/ 100 h 234"/>
                <a:gd name="T10" fmla="*/ 54 w 196"/>
                <a:gd name="T11" fmla="*/ 160 h 234"/>
                <a:gd name="T12" fmla="*/ 36 w 196"/>
                <a:gd name="T13" fmla="*/ 202 h 234"/>
                <a:gd name="T14" fmla="*/ 0 w 196"/>
                <a:gd name="T15" fmla="*/ 234 h 234"/>
                <a:gd name="T16" fmla="*/ 146 w 196"/>
                <a:gd name="T17" fmla="*/ 234 h 234"/>
                <a:gd name="T18" fmla="*/ 170 w 196"/>
                <a:gd name="T19" fmla="*/ 198 h 234"/>
                <a:gd name="T20" fmla="*/ 158 w 196"/>
                <a:gd name="T21" fmla="*/ 138 h 234"/>
                <a:gd name="T22" fmla="*/ 196 w 196"/>
                <a:gd name="T23" fmla="*/ 100 h 234"/>
                <a:gd name="T24" fmla="*/ 191 w 196"/>
                <a:gd name="T25" fmla="*/ 54 h 234"/>
                <a:gd name="T26" fmla="*/ 167 w 196"/>
                <a:gd name="T27" fmla="*/ 54 h 234"/>
                <a:gd name="T28" fmla="*/ 167 w 196"/>
                <a:gd name="T29" fmla="*/ 54 h 234"/>
                <a:gd name="T30" fmla="*/ 167 w 196"/>
                <a:gd name="T31" fmla="*/ 54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6" name="Freeform 14">
              <a:extLst>
                <a:ext uri="{FF2B5EF4-FFF2-40B4-BE49-F238E27FC236}">
                  <a16:creationId xmlns:a16="http://schemas.microsoft.com/office/drawing/2014/main" id="{4624C611-DD58-46D8-B9E4-78BAF6004BC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>
                <a:gd name="T0" fmla="*/ 190 w 190"/>
                <a:gd name="T1" fmla="*/ 0 h 252"/>
                <a:gd name="T2" fmla="*/ 166 w 190"/>
                <a:gd name="T3" fmla="*/ 0 h 252"/>
                <a:gd name="T4" fmla="*/ 158 w 190"/>
                <a:gd name="T5" fmla="*/ 38 h 252"/>
                <a:gd name="T6" fmla="*/ 138 w 190"/>
                <a:gd name="T7" fmla="*/ 120 h 252"/>
                <a:gd name="T8" fmla="*/ 94 w 190"/>
                <a:gd name="T9" fmla="*/ 180 h 252"/>
                <a:gd name="T10" fmla="*/ 62 w 190"/>
                <a:gd name="T11" fmla="*/ 234 h 252"/>
                <a:gd name="T12" fmla="*/ 0 w 190"/>
                <a:gd name="T13" fmla="*/ 252 h 252"/>
                <a:gd name="T14" fmla="*/ 128 w 190"/>
                <a:gd name="T15" fmla="*/ 252 h 252"/>
                <a:gd name="T16" fmla="*/ 142 w 190"/>
                <a:gd name="T17" fmla="*/ 188 h 252"/>
                <a:gd name="T18" fmla="*/ 186 w 190"/>
                <a:gd name="T19" fmla="*/ 90 h 252"/>
                <a:gd name="T20" fmla="*/ 190 w 190"/>
                <a:gd name="T21" fmla="*/ 38 h 252"/>
                <a:gd name="T22" fmla="*/ 190 w 190"/>
                <a:gd name="T23" fmla="*/ 0 h 252"/>
                <a:gd name="T24" fmla="*/ 190 w 190"/>
                <a:gd name="T25" fmla="*/ 0 h 252"/>
                <a:gd name="T26" fmla="*/ 190 w 190"/>
                <a:gd name="T27" fmla="*/ 0 h 252"/>
                <a:gd name="T28" fmla="*/ 190 w 190"/>
                <a:gd name="T29" fmla="*/ 0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7" name="Freeform 15">
              <a:extLst>
                <a:ext uri="{FF2B5EF4-FFF2-40B4-BE49-F238E27FC236}">
                  <a16:creationId xmlns:a16="http://schemas.microsoft.com/office/drawing/2014/main" id="{6432B334-994A-4784-B64B-A3B818ECF54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>
                <a:gd name="T0" fmla="*/ 197 w 230"/>
                <a:gd name="T1" fmla="*/ 0 h 132"/>
                <a:gd name="T2" fmla="*/ 191 w 230"/>
                <a:gd name="T3" fmla="*/ 0 h 132"/>
                <a:gd name="T4" fmla="*/ 185 w 230"/>
                <a:gd name="T5" fmla="*/ 0 h 132"/>
                <a:gd name="T6" fmla="*/ 173 w 230"/>
                <a:gd name="T7" fmla="*/ 0 h 132"/>
                <a:gd name="T8" fmla="*/ 161 w 230"/>
                <a:gd name="T9" fmla="*/ 0 h 132"/>
                <a:gd name="T10" fmla="*/ 155 w 230"/>
                <a:gd name="T11" fmla="*/ 0 h 132"/>
                <a:gd name="T12" fmla="*/ 138 w 230"/>
                <a:gd name="T13" fmla="*/ 6 h 132"/>
                <a:gd name="T14" fmla="*/ 132 w 230"/>
                <a:gd name="T15" fmla="*/ 6 h 132"/>
                <a:gd name="T16" fmla="*/ 35 w 230"/>
                <a:gd name="T17" fmla="*/ 18 h 132"/>
                <a:gd name="T18" fmla="*/ 11 w 230"/>
                <a:gd name="T19" fmla="*/ 30 h 132"/>
                <a:gd name="T20" fmla="*/ 23 w 230"/>
                <a:gd name="T21" fmla="*/ 54 h 132"/>
                <a:gd name="T22" fmla="*/ 0 w 230"/>
                <a:gd name="T23" fmla="*/ 100 h 132"/>
                <a:gd name="T24" fmla="*/ 0 w 230"/>
                <a:gd name="T25" fmla="*/ 132 h 132"/>
                <a:gd name="T26" fmla="*/ 162 w 230"/>
                <a:gd name="T27" fmla="*/ 132 h 132"/>
                <a:gd name="T28" fmla="*/ 204 w 230"/>
                <a:gd name="T29" fmla="*/ 88 h 132"/>
                <a:gd name="T30" fmla="*/ 230 w 230"/>
                <a:gd name="T31" fmla="*/ 46 h 132"/>
                <a:gd name="T32" fmla="*/ 214 w 230"/>
                <a:gd name="T33" fmla="*/ 24 h 132"/>
                <a:gd name="T34" fmla="*/ 215 w 230"/>
                <a:gd name="T35" fmla="*/ 0 h 132"/>
                <a:gd name="T36" fmla="*/ 209 w 230"/>
                <a:gd name="T37" fmla="*/ 0 h 132"/>
                <a:gd name="T38" fmla="*/ 203 w 230"/>
                <a:gd name="T39" fmla="*/ 0 h 132"/>
                <a:gd name="T40" fmla="*/ 203 w 230"/>
                <a:gd name="T41" fmla="*/ 0 h 132"/>
                <a:gd name="T42" fmla="*/ 197 w 230"/>
                <a:gd name="T43" fmla="*/ 0 h 132"/>
                <a:gd name="T44" fmla="*/ 197 w 230"/>
                <a:gd name="T45" fmla="*/ 0 h 132"/>
                <a:gd name="T46" fmla="*/ 197 w 230"/>
                <a:gd name="T4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8" name="Freeform 16">
              <a:extLst>
                <a:ext uri="{FF2B5EF4-FFF2-40B4-BE49-F238E27FC236}">
                  <a16:creationId xmlns:a16="http://schemas.microsoft.com/office/drawing/2014/main" id="{0CC71A7C-A00E-4C46-8825-E0AC20D8659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>
                <a:gd name="T0" fmla="*/ 71 w 89"/>
                <a:gd name="T1" fmla="*/ 0 h 102"/>
                <a:gd name="T2" fmla="*/ 66 w 89"/>
                <a:gd name="T3" fmla="*/ 48 h 102"/>
                <a:gd name="T4" fmla="*/ 30 w 89"/>
                <a:gd name="T5" fmla="*/ 72 h 102"/>
                <a:gd name="T6" fmla="*/ 0 w 89"/>
                <a:gd name="T7" fmla="*/ 102 h 102"/>
                <a:gd name="T8" fmla="*/ 66 w 89"/>
                <a:gd name="T9" fmla="*/ 102 h 102"/>
                <a:gd name="T10" fmla="*/ 88 w 89"/>
                <a:gd name="T11" fmla="*/ 56 h 102"/>
                <a:gd name="T12" fmla="*/ 89 w 89"/>
                <a:gd name="T13" fmla="*/ 6 h 102"/>
                <a:gd name="T14" fmla="*/ 71 w 89"/>
                <a:gd name="T15" fmla="*/ 0 h 102"/>
                <a:gd name="T16" fmla="*/ 71 w 89"/>
                <a:gd name="T17" fmla="*/ 0 h 102"/>
                <a:gd name="T18" fmla="*/ 71 w 89"/>
                <a:gd name="T19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89" name="Freeform 17">
              <a:extLst>
                <a:ext uri="{FF2B5EF4-FFF2-40B4-BE49-F238E27FC236}">
                  <a16:creationId xmlns:a16="http://schemas.microsoft.com/office/drawing/2014/main" id="{29AFE580-545A-4F66-9EF0-66B77087743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>
                <a:gd name="T0" fmla="*/ 278 w 278"/>
                <a:gd name="T1" fmla="*/ 24 h 953"/>
                <a:gd name="T2" fmla="*/ 272 w 278"/>
                <a:gd name="T3" fmla="*/ 24 h 953"/>
                <a:gd name="T4" fmla="*/ 272 w 278"/>
                <a:gd name="T5" fmla="*/ 18 h 953"/>
                <a:gd name="T6" fmla="*/ 266 w 278"/>
                <a:gd name="T7" fmla="*/ 18 h 953"/>
                <a:gd name="T8" fmla="*/ 254 w 278"/>
                <a:gd name="T9" fmla="*/ 12 h 953"/>
                <a:gd name="T10" fmla="*/ 236 w 278"/>
                <a:gd name="T11" fmla="*/ 6 h 953"/>
                <a:gd name="T12" fmla="*/ 212 w 278"/>
                <a:gd name="T13" fmla="*/ 0 h 953"/>
                <a:gd name="T14" fmla="*/ 206 w 278"/>
                <a:gd name="T15" fmla="*/ 6 h 953"/>
                <a:gd name="T16" fmla="*/ 198 w 278"/>
                <a:gd name="T17" fmla="*/ 129 h 953"/>
                <a:gd name="T18" fmla="*/ 184 w 278"/>
                <a:gd name="T19" fmla="*/ 209 h 953"/>
                <a:gd name="T20" fmla="*/ 182 w 278"/>
                <a:gd name="T21" fmla="*/ 249 h 953"/>
                <a:gd name="T22" fmla="*/ 200 w 278"/>
                <a:gd name="T23" fmla="*/ 339 h 953"/>
                <a:gd name="T24" fmla="*/ 186 w 278"/>
                <a:gd name="T25" fmla="*/ 481 h 953"/>
                <a:gd name="T26" fmla="*/ 176 w 278"/>
                <a:gd name="T27" fmla="*/ 521 h 953"/>
                <a:gd name="T28" fmla="*/ 156 w 278"/>
                <a:gd name="T29" fmla="*/ 601 h 953"/>
                <a:gd name="T30" fmla="*/ 172 w 278"/>
                <a:gd name="T31" fmla="*/ 681 h 953"/>
                <a:gd name="T32" fmla="*/ 138 w 278"/>
                <a:gd name="T33" fmla="*/ 765 h 953"/>
                <a:gd name="T34" fmla="*/ 96 w 278"/>
                <a:gd name="T35" fmla="*/ 847 h 953"/>
                <a:gd name="T36" fmla="*/ 50 w 278"/>
                <a:gd name="T37" fmla="*/ 899 h 953"/>
                <a:gd name="T38" fmla="*/ 0 w 278"/>
                <a:gd name="T39" fmla="*/ 953 h 953"/>
                <a:gd name="T40" fmla="*/ 278 w 278"/>
                <a:gd name="T41" fmla="*/ 953 h 953"/>
                <a:gd name="T42" fmla="*/ 278 w 278"/>
                <a:gd name="T43" fmla="*/ 24 h 953"/>
                <a:gd name="T44" fmla="*/ 278 w 278"/>
                <a:gd name="T45" fmla="*/ 24 h 953"/>
                <a:gd name="T46" fmla="*/ 278 w 278"/>
                <a:gd name="T47" fmla="*/ 24 h 9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6FB8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290" name="Rectangle 18">
            <a:extLst>
              <a:ext uri="{FF2B5EF4-FFF2-40B4-BE49-F238E27FC236}">
                <a16:creationId xmlns:a16="http://schemas.microsoft.com/office/drawing/2014/main" id="{7550BB14-BEDD-465D-BEBE-3D34A094C0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4291" name="Rectangle 19">
            <a:extLst>
              <a:ext uri="{FF2B5EF4-FFF2-40B4-BE49-F238E27FC236}">
                <a16:creationId xmlns:a16="http://schemas.microsoft.com/office/drawing/2014/main" id="{30A1D90F-CF2A-4A20-AD21-2CD918A90A8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54292" name="Rectangle 20">
            <a:extLst>
              <a:ext uri="{FF2B5EF4-FFF2-40B4-BE49-F238E27FC236}">
                <a16:creationId xmlns:a16="http://schemas.microsoft.com/office/drawing/2014/main" id="{0DBD53AA-1FE7-4E16-AC42-1168075DAF3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54293" name="Rectangle 21">
            <a:extLst>
              <a:ext uri="{FF2B5EF4-FFF2-40B4-BE49-F238E27FC236}">
                <a16:creationId xmlns:a16="http://schemas.microsoft.com/office/drawing/2014/main" id="{2AF9CDE7-903A-43E3-8072-DF27083CCCB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120A89E-054A-4D8D-8483-35D77774DDB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4294" name="Rectangle 22">
            <a:extLst>
              <a:ext uri="{FF2B5EF4-FFF2-40B4-BE49-F238E27FC236}">
                <a16:creationId xmlns:a16="http://schemas.microsoft.com/office/drawing/2014/main" id="{DBB17822-8771-4336-87E7-3AA238E6D1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u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u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u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A62EE90-F131-467A-B6DB-28DAA325B06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latin typeface="Comic Sans MS" panose="030F0702030302020204" pitchFamily="66" charset="0"/>
              </a:rPr>
              <a:t>Science 9</a:t>
            </a:r>
            <a:r>
              <a:rPr lang="en-US" altLang="en-US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>
                <a:latin typeface="Comic Sans MS" panose="030F0702030302020204" pitchFamily="66" charset="0"/>
              </a:rPr>
              <a:t>Year</a:t>
            </a:r>
            <a:r>
              <a:rPr lang="en-US" altLang="en-US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>
                <a:latin typeface="Comic Sans MS" panose="030F0702030302020204" pitchFamily="66" charset="0"/>
              </a:rPr>
              <a:t>End Review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631F5AE-DE46-4E4E-81D7-EEB3F1708C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Chemistry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05BCF363-0F84-445D-9DF8-ABD40A1CE3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69225" cy="35814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sz="2800"/>
              <a:t>Identify products and reactants in a reaction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sz="2800"/>
              <a:t>Conservation of matter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sz="2800"/>
              <a:t>Identify examples of endothermic and exothermic (exo</a:t>
            </a:r>
            <a:r>
              <a:rPr lang="en-US" altLang="en-US" sz="2800">
                <a:sym typeface="Wingdings" panose="05000000000000000000" pitchFamily="2" charset="2"/>
              </a:rPr>
              <a:t> temp. goes up; endo temp. goes down)  or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if energy is a reactant (endo) energy is a product (exo)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A04225A-BC59-4BCB-8585-81EB0575E1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Chemistry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E3374805-79DB-4CD4-8BB8-F51F204CE8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/>
              <a:t>Describe some ideas used in interpreting the chemical nature of matter.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/>
              <a:t>Patterns in the chemical and physical properties of elements related to position on the periodic table (alkali metal, alkaline earth metals, halogens, noble gases)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/>
              <a:t>Family/group vs. period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73E1B708-0655-4918-B06D-68D2FD19C8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Chemistry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AF38DEC5-C4AF-4457-805D-A378F497BB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/>
              <a:t>Dalton, Thomson, Rutherford, Chadwick, Nagaoka, Bohr, Quantum theory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/>
              <a:t>Protons, neutrons and electrons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/>
              <a:t>Know how many elements and atoms are in a given compound: 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	H</a:t>
            </a:r>
            <a:r>
              <a:rPr lang="en-US" altLang="en-US" baseline="-25000"/>
              <a:t>2</a:t>
            </a:r>
            <a:r>
              <a:rPr lang="en-US" altLang="en-US"/>
              <a:t>SO</a:t>
            </a:r>
            <a:r>
              <a:rPr lang="en-US" altLang="en-US" baseline="-25000"/>
              <a:t>4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/>
              <a:t>Distinguish between ionic and molecular compounds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D03C2E7C-DEBC-48E4-8D97-440048CB6D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Chemistry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C63EE42-F794-4070-B42A-2F2797B60F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1"/>
              <a:t>Apply simplified chemical naming in describing elements, compounds, and chemical reactions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Ionic compounds vs. molecular compounds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Identify the number of atoms in a compound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Convert word equations to chemical equations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2E4F717-3818-440E-953D-BF408457B4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941387"/>
          </a:xfrm>
        </p:spPr>
        <p:txBody>
          <a:bodyPr/>
          <a:lstStyle/>
          <a:p>
            <a:r>
              <a:rPr lang="en-US" altLang="en-US"/>
              <a:t>Space Exploration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72525C6-BA9F-4147-ACB8-027101D3C2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30725"/>
          </a:xfrm>
        </p:spPr>
        <p:txBody>
          <a:bodyPr/>
          <a:lstStyle/>
          <a:p>
            <a:r>
              <a:rPr lang="en-US" altLang="en-US" sz="2800" b="1"/>
              <a:t>Investigate and describe ways that human</a:t>
            </a:r>
            <a:r>
              <a:rPr lang="en-US" altLang="en-US" sz="2800"/>
              <a:t> </a:t>
            </a:r>
            <a:r>
              <a:rPr lang="en-US" altLang="en-US" sz="2800" b="1"/>
              <a:t>understanding of Earth and space has depended on evolution of theories and advancement of technology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Geo vs. heliocentric model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Use of triangulation to estimate distances (parallax effect)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5F117FD4-97F1-4E9F-A1F7-32477A8B43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Space Exploration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FE602C6-D4BD-4D03-9007-5D3D70338E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Use of angular co-ordinates (i.e. azimuth and altitude) to detect position of objects in space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Instruments used to measure azimuth and altitude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Zenith (directly above you)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2E9663A-46DC-4137-99EE-4DBE08635C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Space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CB7E54A-D131-498D-92C7-6853DDCBFF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Space probes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Determining a star’s composition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using spectroscopy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Determining a star’s relative motion (Doppler effect) also using spectroscopy </a:t>
            </a:r>
            <a:r>
              <a:rPr lang="en-US" altLang="en-US">
                <a:sym typeface="Wingdings" panose="05000000000000000000" pitchFamily="2" charset="2"/>
              </a:rPr>
              <a:t> blue and red shifts</a:t>
            </a: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7ADCB4E2-29DD-4CDF-931A-C1C5FAFB5E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Space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2222631-554C-4A13-811F-63A0BAF284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1"/>
              <a:t>Describe science of telescopes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Optical telescopes (reflecting vs. refracting)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interferometry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Hubble space telescope and the advantage to land based telescopes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Radio vs. optical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altLang="en-US" sz="2800" b="1"/>
              <a:t>Canadian contributions</a:t>
            </a:r>
          </a:p>
          <a:p>
            <a:pPr>
              <a:buFontTx/>
              <a:buChar char="-"/>
            </a:pPr>
            <a:r>
              <a:rPr lang="en-US" altLang="en-US" sz="2800"/>
              <a:t>Canadarm 2 (ISS)</a:t>
            </a:r>
          </a:p>
          <a:p>
            <a:pPr>
              <a:buFontTx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18521CC5-C1A2-4711-A83C-FA3615D1C9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Space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F6781AB-906F-4B91-A955-01564C2D64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Principle of rocketry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Satellites (communication- Anik 1; observation; remote sensing, GPS)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Geosynchronous (weather); Low Earth (remote sensing)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Geosynchronous allows consistent monitoring of an area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Spin offs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342DE04C-2D62-484E-B508-66BEAE084D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Space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8A7D1B1-6F94-4FB1-BAF3-95E8C974CB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b="1"/>
              <a:t>Describe technologies developed for life in space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sz="2800"/>
              <a:t>Challenges of space travel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 sz="2800"/>
              <a:t>The functions of life support aboard shuttles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	- Recycling water (waste water, produce oxygen)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/>
              <a:t>    - removing CO2, filtering microorganisms, maintaining air pressure, humidity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2CA66E5-2282-4069-8EDB-87B8DA654D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Biological Diversity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11DC72D-CB16-489B-8FF2-E80B6032BF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693025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400" b="1"/>
              <a:t>How do organisms differ between species and within the same species?  How does this diversity help the species to survive?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2400"/>
              <a:t>Niches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2400"/>
              <a:t>Resource partitioning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2400"/>
              <a:t>Interspecies competition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2400"/>
              <a:t>Symbiotic relationships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2400"/>
              <a:t>Importance of variability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en-US" sz="2400"/>
              <a:t>Fewer species in harsher climates vs. more in temperate or tropical environments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7D9F1079-3434-44D7-A3F7-4DF5AC880E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Space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00347710-C0F8-495E-BD9F-177FB15DF7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altLang="en-US"/>
              <a:t>Be familiar with various matter in space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How the solar system came to be: protoplanet model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meteors, galaxies, solar system, planets (relative sizes)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General stages of a star’s life cycle (nebulae, main sequence)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  <a:p>
            <a:endParaRPr lang="en-US" alt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007094BC-D519-4A8D-97C8-1B75EC9CA8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Space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97479837-9B73-48B1-A7D8-38AFB97619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Issues related to space exploration</a:t>
            </a: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- necessary to explore other planets for resources due to population explosion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- who owns space?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- shouldn’t disturb the space environment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6E3C7C98-9909-44AB-9F29-E6BFACCFB7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Electrical Principles and Technologies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1B07781-4F98-4448-8AFF-09C99FD8CD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1"/>
              <a:t>Interpret the use of devices to convert energy to electrical energy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Thermocouple, generator, batteries, hydro, biomass, wind, geothermal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Electricity transferred through power grids (voltage is “stepped up” to “stepped down”)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Components of wet cell (or dry cell)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St. Louis motor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AFF7712-F030-498A-8C22-4840E5DBA4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Electricity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84730091-AE0C-426F-8432-4BC71F3A7B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Describe technologies for transfer and control of electrical energy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Safe and unsafe activities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Distinguish between static and current electricity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Insulators vs. conductors (ex. how a polygraph works)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A191CD8-9308-483C-8CBA-460FD43E57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Electricity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68AAAE85-7E47-4AD8-AFD0-CED6E32CA4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Factors that affect the resistance of a wire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Rheostat (variable resistor)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Load (ex light bulb or motor)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Identify voltage, current and resistance (Ohm’s Law --&gt; V = I x R)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Analogies for electricity(ex. waterfall)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Trouble shoot circuit designs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A43850C9-31DF-42F5-B46C-1786FA9AF6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Electricity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9BFCA01A-F90F-4D26-A7E8-15EB332F96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Transistors used in microcircuits – acts as a switch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Parallel vs. series circuit (resistance will increase in a series circuit as you add more loads) – not so in a parallel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circuit </a:t>
            </a:r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3BDF9202-9C71-4343-A238-72537F6F88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Electricity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C05FA466-EE3E-4215-8ED3-0083467BF3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Identify and estimate energy input and outputs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Power is the rate of energy use (E/t)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P = I x V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E = P x t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- P in watts; t in seconds if E is joules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- P in kilowatts; t in hours if E in kWh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4C9B7A91-E1AD-457F-A262-9059E272DD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Electricity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7D3BC676-7EE5-46F6-AAF1-1F474F5667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Calculate efficiency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It is the ratio of the useful energy output to the total energy input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Describe ways to increase efficiency of household devices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62C3BED7-2A4C-46D3-8B9F-59B7DD99FD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Electricity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99E3E0ED-5663-407E-B042-6A288E55C3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Describe societal and environmental implications of electricity use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Alternative energy sources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By products of electricity generation (CO</a:t>
            </a:r>
            <a:r>
              <a:rPr lang="en-US" altLang="en-US" baseline="-25000"/>
              <a:t>2</a:t>
            </a:r>
            <a:r>
              <a:rPr lang="en-US" altLang="en-US"/>
              <a:t>, affecting water systems –thermal pollution)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Sustainability vs. conservation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3B0A24A9-4B3E-4060-8319-1049FE3F30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Environmental Chemistry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D25402F7-FF16-4246-9890-E356B303CA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/>
              <a:t>Processes that are introduced into the environment</a:t>
            </a:r>
            <a:r>
              <a:rPr lang="en-US" altLang="en-US"/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/>
              <a:t>Natural process: nitrogen cycle (Nitrogen fixation), cellular respiration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/>
              <a:t>Human activities: combustion of fossil fuels (produce CO</a:t>
            </a:r>
            <a:r>
              <a:rPr lang="en-US" altLang="en-US" baseline="-25000"/>
              <a:t>2</a:t>
            </a:r>
            <a:r>
              <a:rPr lang="en-US" altLang="en-US"/>
              <a:t>, CO, NO</a:t>
            </a:r>
            <a:r>
              <a:rPr lang="en-US" altLang="en-US" baseline="-25000"/>
              <a:t>x</a:t>
            </a:r>
            <a:r>
              <a:rPr lang="en-US" altLang="en-US"/>
              <a:t>, H</a:t>
            </a:r>
            <a:r>
              <a:rPr lang="en-US" altLang="en-US" baseline="-25000"/>
              <a:t>2</a:t>
            </a:r>
            <a:r>
              <a:rPr lang="en-US" altLang="en-US"/>
              <a:t>O), agricultural activities (fertilizers- phosphates, nitrates)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en-US" altLang="en-US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FA8B895-45DD-4117-BED5-263D8D0D6D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Biological Diversity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CE76AEE-EA64-4755-BB13-2B735675FF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1"/>
              <a:t>How do organisms reproduce and how are the characteristics of the species passed on?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Types of asexual reproduction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Advantages of sexual and asexual reproduction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Organisms that reproduce both sexually and asexually (yeast, plants)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Natural selection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E302FC11-6415-4DAF-8C7A-AECB8650E1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Environmental Chemistry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0BEFC46B-A493-4400-B3E1-691C0EF6DD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Pesticides (problems with them: non-selective, pesticide resistance, lasts in the environment)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Solid wastes –heavy metals(landfills)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				  -human sewage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Industrial processes (factories)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96E0265C-E553-44B5-94AC-EDD120EF5E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Environmental Chemistry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523F5DB-B6C1-4B4C-A89D-712889A44D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Identify the effects of acids and bases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Acids (dissolves in water, pH &lt;7, good conductors), vinegar, HCl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bases (soluble in water, pH&gt;7) ammonia, baking soda, cleaners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09933546-373D-44CC-BA6F-E75181E93F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Environmental Chemistry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E3C83FFC-E108-43B0-A6F6-1F0CC588A3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Neutralization reaction (produces salt and water as products)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Causes of acid rain (sulfur dioxide, nitrogen oxides and carbon dioxide that come from factories and burning of fossil fuels (ex. car exhaust)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Neutralizing effects of acid rain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B046C142-9444-46F3-9958-FCF64BE5AA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Environmental Chemistry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17FBE2B3-4F99-43A7-8FE3-7725614A8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Identify common inorganic and organic compounds that are essential for living things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Macronutrients vs. micronutrients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Optimum amounts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Organic (contain the element _____, example fossil fuels, and _____)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83FAB777-5593-40C4-A034-3D63CDB159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Environmental Chemistry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E203542C-71AA-4F61-B59A-3F64C555C1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Proteins made up of amino acids, and carbohydrates made up glucose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b="1"/>
              <a:t>Describe the uptake of materials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Osmosis / diffusion  vs. active transport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Hydrolysis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Enzymes (catalyst)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FCE5D351-74FD-4F88-8B38-C8FD0718D3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Environmental Chemistry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E1842719-9812-41AE-80EA-2CD4338007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Monitoring of water quality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Clarity not the best indicator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Level of water quality dependent on use (drinking, irrigation, industrial)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Biological indicators (bacteria and aquatic invertebrates)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Chemicals indicators (phosphates, lead, mercury, acid)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7CAB9967-806D-48EB-94F2-42943B5557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Environmental Chemistry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EC0B6530-25BE-4D86-8DFA-421F284619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Measuring chemicals using ppm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Factors that increase oxygen (temperature, turbulence, plants, # of organisms)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2C8FE46A-1B1B-4253-8376-6F02D19000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Environmental Chemistry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B3EE2503-EF35-4870-9966-A9ADA62E43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Factors that affect water quality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Phosphates/nitrates (algal bloom)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Bacteria (sewage)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Acids (spring acid shock)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Pesticides – DDT (biomagnification)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LD50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Heavy metals (Hg, Pb, Cd, Ni)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87CA0165-D7FD-41FD-93DA-8D8EE3FFF9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Environmental Chemistry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E2B97FB1-4BBC-430D-A730-7A8C82DFAD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1"/>
              <a:t>Monitoring air quality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Acid rain (CO</a:t>
            </a:r>
            <a:r>
              <a:rPr lang="en-US" altLang="en-US" sz="2800" baseline="-25000"/>
              <a:t>2</a:t>
            </a:r>
            <a:r>
              <a:rPr lang="en-US" altLang="en-US" sz="2800"/>
              <a:t>, SO</a:t>
            </a:r>
            <a:r>
              <a:rPr lang="en-US" altLang="en-US" sz="2800" baseline="-25000"/>
              <a:t>2</a:t>
            </a:r>
            <a:r>
              <a:rPr lang="en-US" altLang="en-US" sz="2800"/>
              <a:t>, NO</a:t>
            </a:r>
            <a:r>
              <a:rPr lang="en-US" altLang="en-US" sz="2800" baseline="-25000"/>
              <a:t>x</a:t>
            </a:r>
            <a:r>
              <a:rPr lang="en-US" altLang="en-US" sz="2800"/>
              <a:t>) –use of scrubbers to decrease emissions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Ground level ozone (VOC’s from gasoline)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Carbon monoxide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Enhanced greenhouse effect (global warming) -&gt; due to higher CO</a:t>
            </a:r>
            <a:r>
              <a:rPr lang="en-US" altLang="en-US" sz="2800" baseline="-25000"/>
              <a:t>2</a:t>
            </a:r>
            <a:endParaRPr lang="en-US" altLang="en-US" sz="280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Depletion of the ozone layer (increased exposure to UV radiation)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 sz="280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19D42A97-1237-49FC-9CEC-21C8045495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Environmental Chemistry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885E20BD-F9E7-4D6E-9EE8-A7DB90E703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b="1"/>
              <a:t>Describe the transport of materials through air, water, and soil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/>
              <a:t>Permeable vs. non-permeable material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/>
              <a:t>Percipitation (will deposit pollutant closer to its source)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en-US" altLang="en-US"/>
              <a:t>Wind (increases dispersion or spreading of pollutant)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0B78E66E-6439-4594-BB6A-4F35889909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Biodiversity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8D1D381-C88C-4AEC-BD4E-798AC7F420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Reproductive parts of a flower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The formation of a zygote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Mitosis vs. meiosis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Heritable vs. non-heritable traits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Discrete vs. continuous variation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Dominant, recessive, incomplete dominance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alt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55217CD8-DD18-450B-935D-2E4D48E05D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Environmental Chemistry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C3BF6547-BC54-454B-A4DF-6B71C91FB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b="1"/>
              <a:t>Describe how concentrations of chemicals can be changed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dispersion and dilution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Biodegradation (factors that increase rate)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Phytoremediation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Photolysis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Biomagnification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Leachate (permeability of landfill)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85862FF6-DAAC-498C-A161-9D6D83420C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Environmental Chemistry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15D0BF5F-D3EC-47BE-A642-3D2E6AB416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Identify safe transport, storage (acids and bases cannot be stored together), disposal of hazardous chemicals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MSDS (material safety data sheet)</a:t>
            </a:r>
          </a:p>
          <a:p>
            <a:endParaRPr lang="en-US" altLang="en-US"/>
          </a:p>
          <a:p>
            <a:pPr algn="ctr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6B1ED7AA-6948-4316-9D60-15D9EF0B31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And That’s It!!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276EC872-E404-4CFE-BDFA-3E30F36079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endParaRPr lang="en-US" altLang="en-US" sz="4000"/>
          </a:p>
          <a:p>
            <a:pPr algn="ctr">
              <a:buFont typeface="Wingdings" panose="05000000000000000000" pitchFamily="2" charset="2"/>
              <a:buNone/>
            </a:pPr>
            <a:endParaRPr lang="en-US" altLang="en-US" sz="4000"/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 sz="4400"/>
              <a:t>Good luck tomorrow </a:t>
            </a:r>
            <a:r>
              <a:rPr lang="en-US" altLang="en-US" sz="4400">
                <a:sym typeface="Wingdings" panose="05000000000000000000" pitchFamily="2" charset="2"/>
              </a:rPr>
              <a:t></a:t>
            </a:r>
            <a:endParaRPr lang="en-US" altLang="en-US" sz="4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70BDCFB8-B58B-498A-AFCB-22E23AE710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Biodiversity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AEEB113C-D5D5-4C89-AB47-D43BDBC7D5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What are the  materials responsible for variation (genetics)?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Relationship between DNA, chromosomes, genes and alleles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77334FE-838C-46CA-B912-9D91D523B1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Biodiversity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DCB4587-02D4-4166-9DF9-402E162804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4530725"/>
          </a:xfrm>
        </p:spPr>
        <p:txBody>
          <a:bodyPr/>
          <a:lstStyle/>
          <a:p>
            <a:r>
              <a:rPr lang="en-US" altLang="en-US" sz="2800" b="1"/>
              <a:t>What do humans do to impact species survival and variability of species?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Factors that result in extirpation and extinction of species (overhunting, poaching, introduction of non-native species, destruction of habitats)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Strategies to minimize loss of species diversity (zoos, seed banks, protected areas, laws)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80067E1-9368-42B8-94F2-B28D06F3D2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Biodiversity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AA1108C-E907-45D4-B737-CA3DA91C2E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In-situ vs ex-situ strategies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Types of biotechnology (in vitro, artificial insemination, genetic engineering, cloning)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Artificial vs. Natural selection (high milk production vs. evolution of beak shapes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1FAC2E6-C99B-495C-B656-CEB5B79A11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Matter and Chemical Change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033BDF3-6CE6-4948-B78E-53447922C4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7391400" cy="3586163"/>
          </a:xfrm>
        </p:spPr>
        <p:txBody>
          <a:bodyPr/>
          <a:lstStyle/>
          <a:p>
            <a:r>
              <a:rPr lang="en-US" altLang="en-US" sz="2800" b="1"/>
              <a:t>How do we describe substances based on their physical and chemical properties?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WHMIS symbols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Physical and chemical properties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Classification of matter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Chemical vs. physical change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53E10B6F-F8FF-46E4-9E41-72E53EA473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Chemistry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6CBE8AC-A0D5-4072-A90C-56826DFB9F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/>
              <a:t>What are some commonalities of chemical reactions?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Combustion, corrosion and cellular respiration (all require oxygen as a reactant and are exothermic)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 sz="2800"/>
              <a:t>2Fe + O</a:t>
            </a:r>
            <a:r>
              <a:rPr lang="en-US" altLang="en-US" sz="2800" baseline="-25000"/>
              <a:t>2</a:t>
            </a:r>
            <a:r>
              <a:rPr lang="en-US" altLang="en-US" sz="2800"/>
              <a:t> </a:t>
            </a:r>
            <a:r>
              <a:rPr lang="en-US" altLang="en-US" sz="2800">
                <a:sym typeface="Wingdings" panose="05000000000000000000" pitchFamily="2" charset="2"/>
              </a:rPr>
              <a:t> 2FeO (corrosion reaction)</a:t>
            </a:r>
            <a:endParaRPr lang="en-US" altLang="en-US" sz="2800"/>
          </a:p>
          <a:p>
            <a:pPr>
              <a:buFont typeface="Wingdings" panose="05000000000000000000" pitchFamily="2" charset="2"/>
              <a:buChar char="ü"/>
            </a:pPr>
            <a:r>
              <a:rPr lang="en-US" altLang="en-US"/>
              <a:t>Identify conditions that affect reaction rate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iff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701</TotalTime>
  <Words>1243</Words>
  <Application>Microsoft Office PowerPoint</Application>
  <PresentationFormat>On-screen Show (4:3)</PresentationFormat>
  <Paragraphs>218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Cliff</vt:lpstr>
      <vt:lpstr>Science 9 Year End Review</vt:lpstr>
      <vt:lpstr>Biological Diversity</vt:lpstr>
      <vt:lpstr>Biological Diversity</vt:lpstr>
      <vt:lpstr>Biodiversity</vt:lpstr>
      <vt:lpstr>Biodiversity</vt:lpstr>
      <vt:lpstr>Biodiversity</vt:lpstr>
      <vt:lpstr>Biodiversity</vt:lpstr>
      <vt:lpstr>Matter and Chemical Change</vt:lpstr>
      <vt:lpstr>Chemistry</vt:lpstr>
      <vt:lpstr>Chemistry</vt:lpstr>
      <vt:lpstr>Chemistry</vt:lpstr>
      <vt:lpstr>Chemistry</vt:lpstr>
      <vt:lpstr>Chemistry</vt:lpstr>
      <vt:lpstr>Space Exploration</vt:lpstr>
      <vt:lpstr>Space Exploration</vt:lpstr>
      <vt:lpstr>Space</vt:lpstr>
      <vt:lpstr>Space</vt:lpstr>
      <vt:lpstr>Space</vt:lpstr>
      <vt:lpstr>Space</vt:lpstr>
      <vt:lpstr>Space</vt:lpstr>
      <vt:lpstr>Space</vt:lpstr>
      <vt:lpstr>Electrical Principles and Technologies</vt:lpstr>
      <vt:lpstr>Electricity</vt:lpstr>
      <vt:lpstr>Electricity</vt:lpstr>
      <vt:lpstr>Electricity</vt:lpstr>
      <vt:lpstr>Electricity</vt:lpstr>
      <vt:lpstr>Electricity</vt:lpstr>
      <vt:lpstr>Electricity</vt:lpstr>
      <vt:lpstr>Environmental Chemistry</vt:lpstr>
      <vt:lpstr>Environmental Chemistry</vt:lpstr>
      <vt:lpstr>Environmental Chemistry</vt:lpstr>
      <vt:lpstr>Environmental Chemistry</vt:lpstr>
      <vt:lpstr>Environmental Chemistry</vt:lpstr>
      <vt:lpstr>Environmental Chemistry</vt:lpstr>
      <vt:lpstr>Environmental Chemistry</vt:lpstr>
      <vt:lpstr>Environmental Chemistry</vt:lpstr>
      <vt:lpstr>Environmental Chemistry</vt:lpstr>
      <vt:lpstr>Environmental Chemistry</vt:lpstr>
      <vt:lpstr>Environmental Chemistry</vt:lpstr>
      <vt:lpstr>Environmental Chemistry</vt:lpstr>
      <vt:lpstr>Environmental Chemistry</vt:lpstr>
      <vt:lpstr>And That’s It!!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9 Year End Review</dc:title>
  <dc:creator>user</dc:creator>
  <cp:lastModifiedBy>EPS</cp:lastModifiedBy>
  <cp:revision>12</cp:revision>
  <dcterms:created xsi:type="dcterms:W3CDTF">2005-06-22T01:57:59Z</dcterms:created>
  <dcterms:modified xsi:type="dcterms:W3CDTF">2018-06-11T15:14:44Z</dcterms:modified>
</cp:coreProperties>
</file>