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04" y="-2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3FB5CD-0F42-2A4B-B184-5A2645518575}" type="datetimeFigureOut">
              <a:rPr lang="en-US" smtClean="0"/>
              <a:t>10/29/18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49DAF-6767-5E49-AD68-365DBB95A8CE}" type="slidenum">
              <a:rPr lang="en-US" smtClean="0"/>
              <a:t>‹#›</a:t>
            </a:fld>
            <a:endParaRPr lang="en-US"/>
          </a:p>
        </p:txBody>
      </p:sp>
    </p:spTree>
    <p:extLst>
      <p:ext uri="{BB962C8B-B14F-4D97-AF65-F5344CB8AC3E}">
        <p14:creationId xmlns:p14="http://schemas.microsoft.com/office/powerpoint/2010/main" val="1824134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Questions can you create?</a:t>
            </a:r>
          </a:p>
          <a:p>
            <a:r>
              <a:rPr lang="en-US" dirty="0" smtClean="0"/>
              <a:t>What is the manipulated variable?</a:t>
            </a:r>
          </a:p>
          <a:p>
            <a:r>
              <a:rPr lang="en-US" dirty="0" smtClean="0"/>
              <a:t>Next Slide Relates as well</a:t>
            </a:r>
            <a:endParaRPr lang="en-US" dirty="0"/>
          </a:p>
        </p:txBody>
      </p:sp>
      <p:sp>
        <p:nvSpPr>
          <p:cNvPr id="4" name="Slide Number Placeholder 3"/>
          <p:cNvSpPr>
            <a:spLocks noGrp="1"/>
          </p:cNvSpPr>
          <p:nvPr>
            <p:ph type="sldNum" sz="quarter" idx="10"/>
          </p:nvPr>
        </p:nvSpPr>
        <p:spPr/>
        <p:txBody>
          <a:bodyPr/>
          <a:lstStyle/>
          <a:p>
            <a:fld id="{99B49DAF-6767-5E49-AD68-365DBB95A8CE}" type="slidenum">
              <a:rPr lang="en-US" smtClean="0"/>
              <a:t>6</a:t>
            </a:fld>
            <a:endParaRPr lang="en-US"/>
          </a:p>
        </p:txBody>
      </p:sp>
    </p:spTree>
    <p:extLst>
      <p:ext uri="{BB962C8B-B14F-4D97-AF65-F5344CB8AC3E}">
        <p14:creationId xmlns:p14="http://schemas.microsoft.com/office/powerpoint/2010/main" val="417159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EB9BF78-53FF-AE42-BC73-0EDC8A2C0356}" type="datetimeFigureOut">
              <a:rPr lang="en-US" smtClean="0"/>
              <a:t>10/29/18</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E7E034AE-58FB-B840-9755-B5C280C092A4}"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9BF78-53FF-AE42-BC73-0EDC8A2C0356}"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034AE-58FB-B840-9755-B5C280C092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B9BF78-53FF-AE42-BC73-0EDC8A2C0356}"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E7E034AE-58FB-B840-9755-B5C280C092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B9BF78-53FF-AE42-BC73-0EDC8A2C0356}"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034AE-58FB-B840-9755-B5C280C092A4}"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EB9BF78-53FF-AE42-BC73-0EDC8A2C0356}" type="datetimeFigureOut">
              <a:rPr lang="en-US" smtClean="0"/>
              <a:t>10/29/18</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E7E034AE-58FB-B840-9755-B5C280C092A4}"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B9BF78-53FF-AE42-BC73-0EDC8A2C0356}" type="datetimeFigureOut">
              <a:rPr lang="en-US" smtClean="0"/>
              <a:t>10/29/18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034AE-58FB-B840-9755-B5C280C092A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B9BF78-53FF-AE42-BC73-0EDC8A2C0356}" type="datetimeFigureOut">
              <a:rPr lang="en-US" smtClean="0"/>
              <a:t>10/29/18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E034AE-58FB-B840-9755-B5C280C092A4}"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EB9BF78-53FF-AE42-BC73-0EDC8A2C0356}" type="datetimeFigureOut">
              <a:rPr lang="en-US" smtClean="0"/>
              <a:t>10/29/18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E034AE-58FB-B840-9755-B5C280C092A4}"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EB9BF78-53FF-AE42-BC73-0EDC8A2C0356}" type="datetimeFigureOut">
              <a:rPr lang="en-US" smtClean="0"/>
              <a:t>10/29/18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E034AE-58FB-B840-9755-B5C280C092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9BF78-53FF-AE42-BC73-0EDC8A2C0356}" type="datetimeFigureOut">
              <a:rPr lang="en-US" smtClean="0"/>
              <a:t>10/29/18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E7E034AE-58FB-B840-9755-B5C280C092A4}"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9BF78-53FF-AE42-BC73-0EDC8A2C0356}" type="datetimeFigureOut">
              <a:rPr lang="en-US" smtClean="0"/>
              <a:t>10/29/18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034AE-58FB-B840-9755-B5C280C092A4}"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EB9BF78-53FF-AE42-BC73-0EDC8A2C0356}" type="datetimeFigureOut">
              <a:rPr lang="en-US" smtClean="0"/>
              <a:t>10/29/18</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E7E034AE-58FB-B840-9755-B5C280C092A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Read Tables</a:t>
            </a:r>
            <a:endParaRPr lang="en-US" dirty="0"/>
          </a:p>
        </p:txBody>
      </p:sp>
    </p:spTree>
    <p:extLst>
      <p:ext uri="{BB962C8B-B14F-4D97-AF65-F5344CB8AC3E}">
        <p14:creationId xmlns:p14="http://schemas.microsoft.com/office/powerpoint/2010/main" val="8328465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table can be read from left to right or from top to bottom. If you read a table across the row, you read the information from left to right. </a:t>
            </a:r>
          </a:p>
          <a:p>
            <a:r>
              <a:rPr lang="en-US" dirty="0"/>
              <a:t> </a:t>
            </a:r>
            <a:r>
              <a:rPr lang="en-US" dirty="0" smtClean="0"/>
              <a:t>What is the following table showing?</a:t>
            </a:r>
          </a:p>
          <a:p>
            <a:r>
              <a:rPr lang="en-US" dirty="0"/>
              <a:t>In the Cats and Dogs Table, the number of black animals is </a:t>
            </a:r>
            <a:r>
              <a:rPr lang="en-US" b="1" dirty="0"/>
              <a:t>2 + 2 = 4</a:t>
            </a:r>
            <a:r>
              <a:rPr lang="en-US" dirty="0"/>
              <a:t>. You'll see that those are the numbers in the row directly to the right of the word 'Black.' If you read a table down a column, you read the information from top to bottom. In this case, the number of cats is </a:t>
            </a:r>
            <a:r>
              <a:rPr lang="en-US" b="1" dirty="0"/>
              <a:t>2 + 3 = 5</a:t>
            </a:r>
            <a:r>
              <a:rPr lang="en-US" dirty="0"/>
              <a:t>.</a:t>
            </a:r>
          </a:p>
          <a:p>
            <a:endParaRPr lang="en-US" dirty="0"/>
          </a:p>
          <a:p>
            <a:endParaRPr lang="en-US" dirty="0"/>
          </a:p>
        </p:txBody>
      </p:sp>
      <p:sp>
        <p:nvSpPr>
          <p:cNvPr id="3" name="Title 2"/>
          <p:cNvSpPr>
            <a:spLocks noGrp="1"/>
          </p:cNvSpPr>
          <p:nvPr>
            <p:ph type="title"/>
          </p:nvPr>
        </p:nvSpPr>
        <p:spPr/>
        <p:txBody>
          <a:bodyPr/>
          <a:lstStyle/>
          <a:p>
            <a:r>
              <a:rPr lang="en-US" dirty="0" smtClean="0"/>
              <a:t>How to read a table</a:t>
            </a:r>
            <a:endParaRPr lang="en-US" dirty="0"/>
          </a:p>
        </p:txBody>
      </p:sp>
      <p:pic>
        <p:nvPicPr>
          <p:cNvPr id="4" name="Picture 3" descr="Screen Shot 2018-10-29 at 6.30.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353" y="4919979"/>
            <a:ext cx="5676900" cy="1206500"/>
          </a:xfrm>
          <a:prstGeom prst="rect">
            <a:avLst/>
          </a:prstGeom>
        </p:spPr>
      </p:pic>
    </p:spTree>
    <p:extLst>
      <p:ext uri="{BB962C8B-B14F-4D97-AF65-F5344CB8AC3E}">
        <p14:creationId xmlns:p14="http://schemas.microsoft.com/office/powerpoint/2010/main" val="184267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Reading a table down one column or across one row is very useful. Another great way to use a table is to pick one row header and one column header to ask a question: How many black cats are there? In this table, follow the row labeled 'Black' to the right until you find the column that says 'Cats.' The box that lines up with both headers has a number that will answer this question: </a:t>
            </a:r>
            <a:r>
              <a:rPr lang="en-US" b="1" dirty="0"/>
              <a:t>2</a:t>
            </a:r>
            <a:r>
              <a:rPr lang="en-US" dirty="0"/>
              <a:t>.</a:t>
            </a:r>
          </a:p>
          <a:p>
            <a:r>
              <a:rPr lang="en-US" dirty="0" smtClean="0"/>
              <a:t>Ask a question based on the following:</a:t>
            </a:r>
            <a:endParaRPr lang="en-US" dirty="0"/>
          </a:p>
        </p:txBody>
      </p:sp>
      <p:sp>
        <p:nvSpPr>
          <p:cNvPr id="3" name="Title 2"/>
          <p:cNvSpPr>
            <a:spLocks noGrp="1"/>
          </p:cNvSpPr>
          <p:nvPr>
            <p:ph type="title"/>
          </p:nvPr>
        </p:nvSpPr>
        <p:spPr/>
        <p:txBody>
          <a:bodyPr/>
          <a:lstStyle/>
          <a:p>
            <a:endParaRPr lang="en-US"/>
          </a:p>
        </p:txBody>
      </p:sp>
      <p:pic>
        <p:nvPicPr>
          <p:cNvPr id="4" name="Picture 3" descr="Screen Shot 2018-10-29 at 6.37.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725" y="4362483"/>
            <a:ext cx="4893714" cy="2495516"/>
          </a:xfrm>
          <a:prstGeom prst="rect">
            <a:avLst/>
          </a:prstGeom>
        </p:spPr>
      </p:pic>
    </p:spTree>
    <p:extLst>
      <p:ext uri="{BB962C8B-B14F-4D97-AF65-F5344CB8AC3E}">
        <p14:creationId xmlns:p14="http://schemas.microsoft.com/office/powerpoint/2010/main" val="19448863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Read and interpret what the table is showing about at least one sample.  Be prepared to share this.</a:t>
            </a:r>
            <a:endParaRPr lang="en-US" dirty="0"/>
          </a:p>
        </p:txBody>
      </p:sp>
      <p:sp>
        <p:nvSpPr>
          <p:cNvPr id="3" name="Title 2"/>
          <p:cNvSpPr>
            <a:spLocks noGrp="1"/>
          </p:cNvSpPr>
          <p:nvPr>
            <p:ph type="title"/>
          </p:nvPr>
        </p:nvSpPr>
        <p:spPr/>
        <p:txBody>
          <a:bodyPr/>
          <a:lstStyle/>
          <a:p>
            <a:r>
              <a:rPr lang="en-US" dirty="0" smtClean="0"/>
              <a:t>Discuss the data presented</a:t>
            </a:r>
            <a:endParaRPr lang="en-US" dirty="0"/>
          </a:p>
        </p:txBody>
      </p:sp>
      <p:pic>
        <p:nvPicPr>
          <p:cNvPr id="4" name="Picture 3" descr="Screen Shot 2018-10-29 at 6.40.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503" y="2734296"/>
            <a:ext cx="7613555" cy="3832604"/>
          </a:xfrm>
          <a:prstGeom prst="rect">
            <a:avLst/>
          </a:prstGeom>
        </p:spPr>
      </p:pic>
    </p:spTree>
    <p:extLst>
      <p:ext uri="{BB962C8B-B14F-4D97-AF65-F5344CB8AC3E}">
        <p14:creationId xmlns:p14="http://schemas.microsoft.com/office/powerpoint/2010/main" val="357351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Reading diagrams is similar to tables.  Can you formulate a conclusion based on the diagram below?  What about a question?</a:t>
            </a:r>
            <a:endParaRPr lang="en-US" dirty="0"/>
          </a:p>
        </p:txBody>
      </p:sp>
      <p:sp>
        <p:nvSpPr>
          <p:cNvPr id="3" name="Title 2"/>
          <p:cNvSpPr>
            <a:spLocks noGrp="1"/>
          </p:cNvSpPr>
          <p:nvPr>
            <p:ph type="title"/>
          </p:nvPr>
        </p:nvSpPr>
        <p:spPr/>
        <p:txBody>
          <a:bodyPr/>
          <a:lstStyle/>
          <a:p>
            <a:r>
              <a:rPr lang="en-US" dirty="0" smtClean="0"/>
              <a:t>DIAGRAMS</a:t>
            </a:r>
            <a:endParaRPr lang="en-US" dirty="0"/>
          </a:p>
        </p:txBody>
      </p:sp>
      <p:pic>
        <p:nvPicPr>
          <p:cNvPr id="4" name="Picture 3" descr="Screen Shot 2018-10-29 at 6.42.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3605" y="2657397"/>
            <a:ext cx="3989113" cy="4200602"/>
          </a:xfrm>
          <a:prstGeom prst="rect">
            <a:avLst/>
          </a:prstGeom>
        </p:spPr>
      </p:pic>
    </p:spTree>
    <p:extLst>
      <p:ext uri="{BB962C8B-B14F-4D97-AF65-F5344CB8AC3E}">
        <p14:creationId xmlns:p14="http://schemas.microsoft.com/office/powerpoint/2010/main" val="3297057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6" name="Picture 5" descr="Screen Shot 2018-10-29 at 6.48.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511" y="1719070"/>
            <a:ext cx="5312639" cy="5138929"/>
          </a:xfrm>
          <a:prstGeom prst="rect">
            <a:avLst/>
          </a:prstGeom>
        </p:spPr>
      </p:pic>
    </p:spTree>
    <p:extLst>
      <p:ext uri="{BB962C8B-B14F-4D97-AF65-F5344CB8AC3E}">
        <p14:creationId xmlns:p14="http://schemas.microsoft.com/office/powerpoint/2010/main" val="3539956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Based on the last table</a:t>
            </a:r>
            <a:r>
              <a:rPr lang="is-IS" dirty="0" smtClean="0"/>
              <a:t>…</a:t>
            </a:r>
            <a:endParaRPr lang="en-US" dirty="0"/>
          </a:p>
        </p:txBody>
      </p:sp>
      <p:sp>
        <p:nvSpPr>
          <p:cNvPr id="7" name="Content Placeholder 6"/>
          <p:cNvSpPr>
            <a:spLocks noGrp="1"/>
          </p:cNvSpPr>
          <p:nvPr>
            <p:ph idx="1"/>
          </p:nvPr>
        </p:nvSpPr>
        <p:spPr/>
        <p:txBody>
          <a:bodyPr/>
          <a:lstStyle/>
          <a:p>
            <a:endParaRPr lang="en-US"/>
          </a:p>
        </p:txBody>
      </p:sp>
      <p:pic>
        <p:nvPicPr>
          <p:cNvPr id="8" name="Picture 7" descr="Screen Shot 2018-10-29 at 6.49.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57423"/>
            <a:ext cx="9144000" cy="2189253"/>
          </a:xfrm>
          <a:prstGeom prst="rect">
            <a:avLst/>
          </a:prstGeom>
        </p:spPr>
      </p:pic>
    </p:spTree>
    <p:extLst>
      <p:ext uri="{BB962C8B-B14F-4D97-AF65-F5344CB8AC3E}">
        <p14:creationId xmlns:p14="http://schemas.microsoft.com/office/powerpoint/2010/main" val="231324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Interpret the following</a:t>
            </a:r>
            <a:endParaRPr lang="en-US" dirty="0"/>
          </a:p>
        </p:txBody>
      </p:sp>
      <p:pic>
        <p:nvPicPr>
          <p:cNvPr id="4" name="Picture 3" descr="Screen Shot 2018-10-29 at 6.51.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780" y="1580162"/>
            <a:ext cx="8151169" cy="5456293"/>
          </a:xfrm>
          <a:prstGeom prst="rect">
            <a:avLst/>
          </a:prstGeom>
        </p:spPr>
      </p:pic>
    </p:spTree>
    <p:extLst>
      <p:ext uri="{BB962C8B-B14F-4D97-AF65-F5344CB8AC3E}">
        <p14:creationId xmlns:p14="http://schemas.microsoft.com/office/powerpoint/2010/main" val="985067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observations can you make?</a:t>
            </a:r>
          </a:p>
          <a:p>
            <a:r>
              <a:rPr lang="en-US" smtClean="0"/>
              <a:t>What conclusions?</a:t>
            </a:r>
            <a:endParaRPr lang="en-US"/>
          </a:p>
        </p:txBody>
      </p:sp>
      <p:sp>
        <p:nvSpPr>
          <p:cNvPr id="3" name="Title 2"/>
          <p:cNvSpPr>
            <a:spLocks noGrp="1"/>
          </p:cNvSpPr>
          <p:nvPr>
            <p:ph type="title"/>
          </p:nvPr>
        </p:nvSpPr>
        <p:spPr/>
        <p:txBody>
          <a:bodyPr/>
          <a:lstStyle/>
          <a:p>
            <a:r>
              <a:rPr lang="en-US" dirty="0" smtClean="0"/>
              <a:t>Discuss the following</a:t>
            </a:r>
            <a:endParaRPr lang="en-US" dirty="0"/>
          </a:p>
        </p:txBody>
      </p:sp>
      <p:pic>
        <p:nvPicPr>
          <p:cNvPr id="4" name="Picture 3" descr="Screen Shot 2018-10-29 at 6.57.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97702"/>
            <a:ext cx="9177979" cy="3760298"/>
          </a:xfrm>
          <a:prstGeom prst="rect">
            <a:avLst/>
          </a:prstGeom>
        </p:spPr>
      </p:pic>
    </p:spTree>
    <p:extLst>
      <p:ext uri="{BB962C8B-B14F-4D97-AF65-F5344CB8AC3E}">
        <p14:creationId xmlns:p14="http://schemas.microsoft.com/office/powerpoint/2010/main" val="31718607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31</TotalTime>
  <Words>215</Words>
  <Application>Microsoft Macintosh PowerPoint</Application>
  <PresentationFormat>On-screen Show (4:3)</PresentationFormat>
  <Paragraphs>21</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Grid</vt:lpstr>
      <vt:lpstr>How to Read Tables</vt:lpstr>
      <vt:lpstr>How to read a table</vt:lpstr>
      <vt:lpstr>PowerPoint Presentation</vt:lpstr>
      <vt:lpstr>Discuss the data presented</vt:lpstr>
      <vt:lpstr>DIAGRAMS</vt:lpstr>
      <vt:lpstr>Examples</vt:lpstr>
      <vt:lpstr>Based on the last table…</vt:lpstr>
      <vt:lpstr>Interpret the following</vt:lpstr>
      <vt:lpstr>Discuss the following</vt:lpstr>
    </vt:vector>
  </TitlesOfParts>
  <Company>Calgary Board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Read Tables</dc:title>
  <dc:creator>CBE CBE</dc:creator>
  <cp:lastModifiedBy>CBE CBE</cp:lastModifiedBy>
  <cp:revision>4</cp:revision>
  <dcterms:created xsi:type="dcterms:W3CDTF">2018-10-29T12:27:49Z</dcterms:created>
  <dcterms:modified xsi:type="dcterms:W3CDTF">2018-10-29T12:59:06Z</dcterms:modified>
</cp:coreProperties>
</file>