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93"/>
  </p:normalViewPr>
  <p:slideViewPr>
    <p:cSldViewPr snapToGrid="0" snapToObjects="1">
      <p:cViewPr varScale="1">
        <p:scale>
          <a:sx n="68" d="100"/>
          <a:sy n="68" d="100"/>
        </p:scale>
        <p:origin x="23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Body of a Business 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5999386"/>
          </a:xfrm>
        </p:spPr>
        <p:txBody>
          <a:bodyPr/>
          <a:lstStyle/>
          <a:p>
            <a:r>
              <a:rPr lang="en-US" dirty="0" smtClean="0"/>
              <a:t>B</a:t>
            </a:r>
            <a:r>
              <a:rPr lang="en-US" dirty="0"/>
              <a:t> </a:t>
            </a:r>
            <a:r>
              <a:rPr lang="en-US" dirty="0" smtClean="0"/>
              <a:t>– background</a:t>
            </a:r>
            <a:br>
              <a:rPr lang="en-US" dirty="0" smtClean="0"/>
            </a:br>
            <a:r>
              <a:rPr lang="en-US" dirty="0" smtClean="0"/>
              <a:t>P – purpose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 – details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 – contact</a:t>
            </a:r>
            <a:br>
              <a:rPr lang="en-US" dirty="0" smtClean="0"/>
            </a:br>
            <a:r>
              <a:rPr lang="en-US" dirty="0" smtClean="0"/>
              <a:t>G – goodwill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74302"/>
            <a:ext cx="7313613" cy="3168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 President of a company, board member, carpenter, English teacher, grade 9 student</a:t>
            </a:r>
          </a:p>
          <a:p>
            <a:pPr lvl="1"/>
            <a:r>
              <a:rPr lang="en-US" dirty="0" smtClean="0"/>
              <a:t>NOT YOUR NAME – your JOB TITLE!</a:t>
            </a:r>
          </a:p>
          <a:p>
            <a:r>
              <a:rPr lang="en-US" dirty="0" smtClean="0"/>
              <a:t>What qualifies you to write to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your letter?</a:t>
            </a:r>
          </a:p>
          <a:p>
            <a:r>
              <a:rPr lang="en-US" dirty="0" smtClean="0"/>
              <a:t>What is this letter trying to accomplish?</a:t>
            </a:r>
          </a:p>
          <a:p>
            <a:r>
              <a:rPr lang="en-US" dirty="0" smtClean="0"/>
              <a:t>Why are you writing this letter?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support or information can you offer the reader that will draw his/her attention to your letter?</a:t>
            </a:r>
          </a:p>
          <a:p>
            <a:r>
              <a:rPr lang="en-US" dirty="0" smtClean="0"/>
              <a:t>Discuss the supporting details or evidences that back up your purpose of the letter</a:t>
            </a:r>
          </a:p>
          <a:p>
            <a:pPr lvl="1"/>
            <a:r>
              <a:rPr lang="en-US" dirty="0" smtClean="0"/>
              <a:t>This is the “meat and potatoes” of the letters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the letter by inviting a meeting/phone call/email etc. with the reader</a:t>
            </a:r>
          </a:p>
          <a:p>
            <a:r>
              <a:rPr lang="en-US" dirty="0" smtClean="0"/>
              <a:t>Provide a date, time, place to further discuss your concern (if relevant)</a:t>
            </a:r>
          </a:p>
          <a:p>
            <a:r>
              <a:rPr lang="en-US" dirty="0" smtClean="0"/>
              <a:t>Provide your home number and 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GOODWILL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letter with 2-3 sentences that leave the reader with a </a:t>
            </a:r>
            <a:r>
              <a:rPr lang="en-US" b="1" i="1" u="sng" dirty="0" smtClean="0"/>
              <a:t>positive motivated </a:t>
            </a:r>
            <a:r>
              <a:rPr lang="en-US" dirty="0" smtClean="0"/>
              <a:t>feeling.  The reader should feel that the letter has convinced them to act upon it.</a:t>
            </a:r>
          </a:p>
          <a:p>
            <a:r>
              <a:rPr lang="en-US" dirty="0" smtClean="0"/>
              <a:t>Remember to thank them for </a:t>
            </a:r>
            <a:r>
              <a:rPr lang="en-US" smtClean="0"/>
              <a:t>their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350</TotalTime>
  <Words>193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Goudy Old Style</vt:lpstr>
      <vt:lpstr>Impact</vt:lpstr>
      <vt:lpstr>Rockwell</vt:lpstr>
      <vt:lpstr>Inkwell</vt:lpstr>
      <vt:lpstr>The Body of a Business Letter</vt:lpstr>
      <vt:lpstr>B – background P – purpose D – details C – contact G – goodwill closing</vt:lpstr>
      <vt:lpstr>BACKGROUND</vt:lpstr>
      <vt:lpstr>PURPOSE</vt:lpstr>
      <vt:lpstr>DETAILS</vt:lpstr>
      <vt:lpstr>CONTACT</vt:lpstr>
      <vt:lpstr>GOODWILL CLOSING</vt:lpstr>
    </vt:vector>
  </TitlesOfParts>
  <Company>Calgary Board of Education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Body of a Business Letter</dc:title>
  <dc:creator>CBE CBE</dc:creator>
  <cp:lastModifiedBy>Scott-Gattinger, Janet M</cp:lastModifiedBy>
  <cp:revision>4</cp:revision>
  <dcterms:created xsi:type="dcterms:W3CDTF">2015-09-25T15:38:39Z</dcterms:created>
  <dcterms:modified xsi:type="dcterms:W3CDTF">2019-04-16T19:58:57Z</dcterms:modified>
</cp:coreProperties>
</file>