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58" r:id="rId3"/>
    <p:sldId id="259" r:id="rId4"/>
    <p:sldId id="274" r:id="rId5"/>
    <p:sldId id="276" r:id="rId6"/>
    <p:sldId id="275" r:id="rId7"/>
    <p:sldId id="270" r:id="rId8"/>
    <p:sldId id="271" r:id="rId9"/>
    <p:sldId id="261" r:id="rId10"/>
    <p:sldId id="260" r:id="rId11"/>
    <p:sldId id="272" r:id="rId12"/>
    <p:sldId id="262" r:id="rId13"/>
    <p:sldId id="273" r:id="rId14"/>
    <p:sldId id="277" r:id="rId15"/>
    <p:sldId id="283" r:id="rId16"/>
    <p:sldId id="284" r:id="rId17"/>
    <p:sldId id="285" r:id="rId18"/>
    <p:sldId id="263" r:id="rId19"/>
    <p:sldId id="278" r:id="rId20"/>
    <p:sldId id="267" r:id="rId21"/>
    <p:sldId id="279" r:id="rId22"/>
    <p:sldId id="280" r:id="rId23"/>
    <p:sldId id="281" r:id="rId24"/>
    <p:sldId id="282"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32" d="100"/>
          <a:sy n="32" d="100"/>
        </p:scale>
        <p:origin x="-1712"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03CB9E-C50B-264E-A65B-581CD60400F7}" type="datetimeFigureOut">
              <a:rPr lang="en-US" smtClean="0"/>
              <a:t>9/3/18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E31A74-ED3D-5C49-B25A-BE2820024813}" type="slidenum">
              <a:rPr lang="en-US" smtClean="0"/>
              <a:t>‹#›</a:t>
            </a:fld>
            <a:endParaRPr lang="en-US"/>
          </a:p>
        </p:txBody>
      </p:sp>
    </p:spTree>
    <p:extLst>
      <p:ext uri="{BB962C8B-B14F-4D97-AF65-F5344CB8AC3E}">
        <p14:creationId xmlns:p14="http://schemas.microsoft.com/office/powerpoint/2010/main" val="82558319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25f7b4f195_0_39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25f7b4f195_0_3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LUNCH BELL CHANGE</a:t>
            </a:r>
            <a:endParaRPr lang="en-US" dirty="0"/>
          </a:p>
        </p:txBody>
      </p:sp>
      <p:sp>
        <p:nvSpPr>
          <p:cNvPr id="4" name="Slide Number Placeholder 3"/>
          <p:cNvSpPr>
            <a:spLocks noGrp="1"/>
          </p:cNvSpPr>
          <p:nvPr>
            <p:ph type="sldNum" sz="quarter" idx="10"/>
          </p:nvPr>
        </p:nvSpPr>
        <p:spPr/>
        <p:txBody>
          <a:bodyPr/>
          <a:lstStyle/>
          <a:p>
            <a:fld id="{88E31A74-ED3D-5C49-B25A-BE2820024813}" type="slidenum">
              <a:rPr lang="en-US" smtClean="0"/>
              <a:t>10</a:t>
            </a:fld>
            <a:endParaRPr lang="en-US"/>
          </a:p>
        </p:txBody>
      </p:sp>
    </p:spTree>
    <p:extLst>
      <p:ext uri="{BB962C8B-B14F-4D97-AF65-F5344CB8AC3E}">
        <p14:creationId xmlns:p14="http://schemas.microsoft.com/office/powerpoint/2010/main" val="3609568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25f7b4f195_0_4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25f7b4f195_0_4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25f7b4f195_0_4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25f7b4f195_0_4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POPSICLE</a:t>
            </a:r>
            <a:r>
              <a:rPr lang="en-US" baseline="0" dirty="0" smtClean="0"/>
              <a:t> STICKS</a:t>
            </a:r>
            <a:endParaRPr lang="en-US" dirty="0"/>
          </a:p>
        </p:txBody>
      </p:sp>
      <p:sp>
        <p:nvSpPr>
          <p:cNvPr id="4" name="Slide Number Placeholder 3"/>
          <p:cNvSpPr>
            <a:spLocks noGrp="1"/>
          </p:cNvSpPr>
          <p:nvPr>
            <p:ph type="sldNum" sz="quarter" idx="10"/>
          </p:nvPr>
        </p:nvSpPr>
        <p:spPr/>
        <p:txBody>
          <a:bodyPr/>
          <a:lstStyle/>
          <a:p>
            <a:fld id="{88E31A74-ED3D-5C49-B25A-BE2820024813}" type="slidenum">
              <a:rPr lang="en-US" smtClean="0"/>
              <a:t>15</a:t>
            </a:fld>
            <a:endParaRPr lang="en-US"/>
          </a:p>
        </p:txBody>
      </p:sp>
    </p:spTree>
    <p:extLst>
      <p:ext uri="{BB962C8B-B14F-4D97-AF65-F5344CB8AC3E}">
        <p14:creationId xmlns:p14="http://schemas.microsoft.com/office/powerpoint/2010/main" val="568700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745B83-E913-4C49-8E5C-3D62DE626CCC}" type="datetimeFigureOut">
              <a:rPr lang="en-US" smtClean="0"/>
              <a:t>8/31/18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1FAD68-15EB-F04A-8D3D-5BD1B551D831}" type="slidenum">
              <a:rPr lang="en-US" smtClean="0"/>
              <a:t>‹#›</a:t>
            </a:fld>
            <a:endParaRPr lang="en-US"/>
          </a:p>
        </p:txBody>
      </p:sp>
    </p:spTree>
    <p:extLst>
      <p:ext uri="{BB962C8B-B14F-4D97-AF65-F5344CB8AC3E}">
        <p14:creationId xmlns:p14="http://schemas.microsoft.com/office/powerpoint/2010/main" val="2614399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745B83-E913-4C49-8E5C-3D62DE626CCC}" type="datetimeFigureOut">
              <a:rPr lang="en-US" smtClean="0"/>
              <a:t>8/31/18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1FAD68-15EB-F04A-8D3D-5BD1B551D831}" type="slidenum">
              <a:rPr lang="en-US" smtClean="0"/>
              <a:t>‹#›</a:t>
            </a:fld>
            <a:endParaRPr lang="en-US"/>
          </a:p>
        </p:txBody>
      </p:sp>
    </p:spTree>
    <p:extLst>
      <p:ext uri="{BB962C8B-B14F-4D97-AF65-F5344CB8AC3E}">
        <p14:creationId xmlns:p14="http://schemas.microsoft.com/office/powerpoint/2010/main" val="2221829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745B83-E913-4C49-8E5C-3D62DE626CCC}" type="datetimeFigureOut">
              <a:rPr lang="en-US" smtClean="0"/>
              <a:t>8/31/18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1FAD68-15EB-F04A-8D3D-5BD1B551D831}" type="slidenum">
              <a:rPr lang="en-US" smtClean="0"/>
              <a:t>‹#›</a:t>
            </a:fld>
            <a:endParaRPr lang="en-US"/>
          </a:p>
        </p:txBody>
      </p:sp>
    </p:spTree>
    <p:extLst>
      <p:ext uri="{BB962C8B-B14F-4D97-AF65-F5344CB8AC3E}">
        <p14:creationId xmlns:p14="http://schemas.microsoft.com/office/powerpoint/2010/main" val="17001324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4"/>
        <p:cNvGrpSpPr/>
        <p:nvPr/>
      </p:nvGrpSpPr>
      <p:grpSpPr>
        <a:xfrm>
          <a:off x="0" y="0"/>
          <a:ext cx="0" cy="0"/>
          <a:chOff x="0" y="0"/>
          <a:chExt cx="0" cy="0"/>
        </a:xfrm>
      </p:grpSpPr>
      <p:grpSp>
        <p:nvGrpSpPr>
          <p:cNvPr id="85" name="Google Shape;85;p4"/>
          <p:cNvGrpSpPr/>
          <p:nvPr/>
        </p:nvGrpSpPr>
        <p:grpSpPr>
          <a:xfrm>
            <a:off x="625966" y="399168"/>
            <a:ext cx="999312" cy="1332416"/>
            <a:chOff x="348199" y="179450"/>
            <a:chExt cx="1116300" cy="1116300"/>
          </a:xfrm>
        </p:grpSpPr>
        <p:sp>
          <p:nvSpPr>
            <p:cNvPr id="86" name="Google Shape;86;p4"/>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 name="Google Shape;87;p4"/>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88" name="Google Shape;88;p4"/>
          <p:cNvSpPr txBox="1">
            <a:spLocks noGrp="1"/>
          </p:cNvSpPr>
          <p:nvPr>
            <p:ph type="title"/>
          </p:nvPr>
        </p:nvSpPr>
        <p:spPr>
          <a:xfrm>
            <a:off x="1303800" y="798100"/>
            <a:ext cx="7030500" cy="13324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9" name="Google Shape;89;p4"/>
          <p:cNvSpPr txBox="1">
            <a:spLocks noGrp="1"/>
          </p:cNvSpPr>
          <p:nvPr>
            <p:ph type="body" idx="1"/>
          </p:nvPr>
        </p:nvSpPr>
        <p:spPr>
          <a:xfrm>
            <a:off x="1303800" y="2653400"/>
            <a:ext cx="7030500" cy="33888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0" name="Google Shape;90;p4"/>
          <p:cNvSpPr txBox="1">
            <a:spLocks noGrp="1"/>
          </p:cNvSpPr>
          <p:nvPr>
            <p:ph type="sldNum" idx="12"/>
          </p:nvPr>
        </p:nvSpPr>
        <p:spPr>
          <a:xfrm>
            <a:off x="8451046" y="6315968"/>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368829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745B83-E913-4C49-8E5C-3D62DE626CCC}" type="datetimeFigureOut">
              <a:rPr lang="en-US" smtClean="0"/>
              <a:t>8/31/18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1FAD68-15EB-F04A-8D3D-5BD1B551D831}" type="slidenum">
              <a:rPr lang="en-US" smtClean="0"/>
              <a:t>‹#›</a:t>
            </a:fld>
            <a:endParaRPr lang="en-US"/>
          </a:p>
        </p:txBody>
      </p:sp>
    </p:spTree>
    <p:extLst>
      <p:ext uri="{BB962C8B-B14F-4D97-AF65-F5344CB8AC3E}">
        <p14:creationId xmlns:p14="http://schemas.microsoft.com/office/powerpoint/2010/main" val="4285461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745B83-E913-4C49-8E5C-3D62DE626CCC}" type="datetimeFigureOut">
              <a:rPr lang="en-US" smtClean="0"/>
              <a:t>8/31/18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1FAD68-15EB-F04A-8D3D-5BD1B551D831}" type="slidenum">
              <a:rPr lang="en-US" smtClean="0"/>
              <a:t>‹#›</a:t>
            </a:fld>
            <a:endParaRPr lang="en-US"/>
          </a:p>
        </p:txBody>
      </p:sp>
    </p:spTree>
    <p:extLst>
      <p:ext uri="{BB962C8B-B14F-4D97-AF65-F5344CB8AC3E}">
        <p14:creationId xmlns:p14="http://schemas.microsoft.com/office/powerpoint/2010/main" val="3878331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745B83-E913-4C49-8E5C-3D62DE626CCC}" type="datetimeFigureOut">
              <a:rPr lang="en-US" smtClean="0"/>
              <a:t>8/31/18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1FAD68-15EB-F04A-8D3D-5BD1B551D831}" type="slidenum">
              <a:rPr lang="en-US" smtClean="0"/>
              <a:t>‹#›</a:t>
            </a:fld>
            <a:endParaRPr lang="en-US"/>
          </a:p>
        </p:txBody>
      </p:sp>
    </p:spTree>
    <p:extLst>
      <p:ext uri="{BB962C8B-B14F-4D97-AF65-F5344CB8AC3E}">
        <p14:creationId xmlns:p14="http://schemas.microsoft.com/office/powerpoint/2010/main" val="1667995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745B83-E913-4C49-8E5C-3D62DE626CCC}" type="datetimeFigureOut">
              <a:rPr lang="en-US" smtClean="0"/>
              <a:t>8/31/18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1FAD68-15EB-F04A-8D3D-5BD1B551D831}" type="slidenum">
              <a:rPr lang="en-US" smtClean="0"/>
              <a:t>‹#›</a:t>
            </a:fld>
            <a:endParaRPr lang="en-US"/>
          </a:p>
        </p:txBody>
      </p:sp>
    </p:spTree>
    <p:extLst>
      <p:ext uri="{BB962C8B-B14F-4D97-AF65-F5344CB8AC3E}">
        <p14:creationId xmlns:p14="http://schemas.microsoft.com/office/powerpoint/2010/main" val="1884963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745B83-E913-4C49-8E5C-3D62DE626CCC}" type="datetimeFigureOut">
              <a:rPr lang="en-US" smtClean="0"/>
              <a:t>8/31/18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1FAD68-15EB-F04A-8D3D-5BD1B551D831}" type="slidenum">
              <a:rPr lang="en-US" smtClean="0"/>
              <a:t>‹#›</a:t>
            </a:fld>
            <a:endParaRPr lang="en-US"/>
          </a:p>
        </p:txBody>
      </p:sp>
    </p:spTree>
    <p:extLst>
      <p:ext uri="{BB962C8B-B14F-4D97-AF65-F5344CB8AC3E}">
        <p14:creationId xmlns:p14="http://schemas.microsoft.com/office/powerpoint/2010/main" val="1376041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745B83-E913-4C49-8E5C-3D62DE626CCC}" type="datetimeFigureOut">
              <a:rPr lang="en-US" smtClean="0"/>
              <a:t>8/31/18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1FAD68-15EB-F04A-8D3D-5BD1B551D831}" type="slidenum">
              <a:rPr lang="en-US" smtClean="0"/>
              <a:t>‹#›</a:t>
            </a:fld>
            <a:endParaRPr lang="en-US"/>
          </a:p>
        </p:txBody>
      </p:sp>
    </p:spTree>
    <p:extLst>
      <p:ext uri="{BB962C8B-B14F-4D97-AF65-F5344CB8AC3E}">
        <p14:creationId xmlns:p14="http://schemas.microsoft.com/office/powerpoint/2010/main" val="1013922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745B83-E913-4C49-8E5C-3D62DE626CCC}" type="datetimeFigureOut">
              <a:rPr lang="en-US" smtClean="0"/>
              <a:t>8/31/18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1FAD68-15EB-F04A-8D3D-5BD1B551D831}" type="slidenum">
              <a:rPr lang="en-US" smtClean="0"/>
              <a:t>‹#›</a:t>
            </a:fld>
            <a:endParaRPr lang="en-US"/>
          </a:p>
        </p:txBody>
      </p:sp>
    </p:spTree>
    <p:extLst>
      <p:ext uri="{BB962C8B-B14F-4D97-AF65-F5344CB8AC3E}">
        <p14:creationId xmlns:p14="http://schemas.microsoft.com/office/powerpoint/2010/main" val="3449283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745B83-E913-4C49-8E5C-3D62DE626CCC}" type="datetimeFigureOut">
              <a:rPr lang="en-US" smtClean="0"/>
              <a:t>8/31/18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1FAD68-15EB-F04A-8D3D-5BD1B551D831}" type="slidenum">
              <a:rPr lang="en-US" smtClean="0"/>
              <a:t>‹#›</a:t>
            </a:fld>
            <a:endParaRPr lang="en-US"/>
          </a:p>
        </p:txBody>
      </p:sp>
    </p:spTree>
    <p:extLst>
      <p:ext uri="{BB962C8B-B14F-4D97-AF65-F5344CB8AC3E}">
        <p14:creationId xmlns:p14="http://schemas.microsoft.com/office/powerpoint/2010/main" val="35586140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10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745B83-E913-4C49-8E5C-3D62DE626CCC}" type="datetimeFigureOut">
              <a:rPr lang="en-US" smtClean="0"/>
              <a:t>8/31/18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1FAD68-15EB-F04A-8D3D-5BD1B551D831}" type="slidenum">
              <a:rPr lang="en-US" smtClean="0"/>
              <a:t>‹#›</a:t>
            </a:fld>
            <a:endParaRPr lang="en-US"/>
          </a:p>
        </p:txBody>
      </p:sp>
    </p:spTree>
    <p:extLst>
      <p:ext uri="{BB962C8B-B14F-4D97-AF65-F5344CB8AC3E}">
        <p14:creationId xmlns:p14="http://schemas.microsoft.com/office/powerpoint/2010/main" val="35913706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kodiaksgrade9.weebly.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10.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file://localhost/Users/kwgordon/Desktop/June%2028%202018-2019%20School%20Handbook%20-%20NCS.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cbe.ab.ca/programs/technology-for-learning/Pages/get-connected.aspx%23cbe-student" TargetMode="External"/><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s://www.remind.com/join/498b62" TargetMode="Externa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kodiaksgrade9.weebly.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1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Welcome to Grade 9</a:t>
            </a:r>
            <a:endParaRPr lang="en-US" dirty="0"/>
          </a:p>
        </p:txBody>
      </p:sp>
      <p:sp>
        <p:nvSpPr>
          <p:cNvPr id="3" name="Subtitle 2"/>
          <p:cNvSpPr>
            <a:spLocks noGrp="1"/>
          </p:cNvSpPr>
          <p:nvPr>
            <p:ph type="subTitle" idx="1"/>
          </p:nvPr>
        </p:nvSpPr>
        <p:spPr/>
        <p:txBody>
          <a:bodyPr>
            <a:normAutofit fontScale="70000" lnSpcReduction="20000"/>
          </a:bodyPr>
          <a:lstStyle/>
          <a:p>
            <a:r>
              <a:rPr lang="en-US" dirty="0" smtClean="0"/>
              <a:t>Ms. Ng’s Class</a:t>
            </a:r>
            <a:endParaRPr lang="en-US" dirty="0" smtClean="0"/>
          </a:p>
          <a:p>
            <a:r>
              <a:rPr lang="en-US" dirty="0" smtClean="0"/>
              <a:t>BLOG:</a:t>
            </a:r>
          </a:p>
          <a:p>
            <a:r>
              <a:rPr lang="en-US" dirty="0" smtClean="0">
                <a:hlinkClick r:id="rId2"/>
              </a:rPr>
              <a:t>http</a:t>
            </a:r>
            <a:r>
              <a:rPr lang="en-US" dirty="0" smtClean="0">
                <a:hlinkClick r:id="rId2"/>
              </a:rPr>
              <a:t>://kodiaksgrade9.weebly.com</a:t>
            </a:r>
            <a:r>
              <a:rPr lang="en-US" dirty="0" smtClean="0">
                <a:hlinkClick r:id="rId2"/>
              </a:rPr>
              <a:t>/</a:t>
            </a:r>
            <a:endParaRPr lang="en-US" dirty="0" smtClean="0"/>
          </a:p>
          <a:p>
            <a:r>
              <a:rPr lang="en-US" dirty="0" smtClean="0"/>
              <a:t>D2L:</a:t>
            </a:r>
          </a:p>
          <a:p>
            <a:r>
              <a:rPr lang="en-US" dirty="0" smtClean="0"/>
              <a:t>D2l.cbe.ab.ca</a:t>
            </a:r>
            <a:endParaRPr lang="en-US" dirty="0"/>
          </a:p>
        </p:txBody>
      </p:sp>
    </p:spTree>
    <p:extLst>
      <p:ext uri="{BB962C8B-B14F-4D97-AF65-F5344CB8AC3E}">
        <p14:creationId xmlns:p14="http://schemas.microsoft.com/office/powerpoint/2010/main" val="59252145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Bell Schedule</a:t>
            </a:r>
            <a:endParaRPr lang="en-US" dirty="0"/>
          </a:p>
        </p:txBody>
      </p:sp>
      <p:pic>
        <p:nvPicPr>
          <p:cNvPr id="4" name="Picture 3" descr="Screen Shot 2017-09-04 at 10.32.1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35873"/>
            <a:ext cx="9144000" cy="4170234"/>
          </a:xfrm>
          <a:prstGeom prst="rect">
            <a:avLst/>
          </a:prstGeom>
        </p:spPr>
      </p:pic>
    </p:spTree>
    <p:extLst>
      <p:ext uri="{BB962C8B-B14F-4D97-AF65-F5344CB8AC3E}">
        <p14:creationId xmlns:p14="http://schemas.microsoft.com/office/powerpoint/2010/main" val="351586741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Timetable</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114020438"/>
              </p:ext>
            </p:extLst>
          </p:nvPr>
        </p:nvGraphicFramePr>
        <p:xfrm>
          <a:off x="154516" y="1710266"/>
          <a:ext cx="8369300" cy="4178300"/>
        </p:xfrm>
        <a:graphic>
          <a:graphicData uri="http://schemas.openxmlformats.org/presentationml/2006/ole">
            <mc:AlternateContent xmlns:mc="http://schemas.openxmlformats.org/markup-compatibility/2006">
              <mc:Choice xmlns:v="urn:schemas-microsoft-com:vml" Requires="v">
                <p:oleObj spid="_x0000_s1032" name="Document" r:id="rId3" imgW="8369300" imgH="4178300" progId="Word.Document.12">
                  <p:embed/>
                </p:oleObj>
              </mc:Choice>
              <mc:Fallback>
                <p:oleObj name="Document" r:id="rId3" imgW="8369300" imgH="4178300" progId="Word.Document.12">
                  <p:embed/>
                  <p:pic>
                    <p:nvPicPr>
                      <p:cNvPr id="0" name=""/>
                      <p:cNvPicPr/>
                      <p:nvPr/>
                    </p:nvPicPr>
                    <p:blipFill>
                      <a:blip r:embed="rId4"/>
                      <a:stretch>
                        <a:fillRect/>
                      </a:stretch>
                    </p:blipFill>
                    <p:spPr>
                      <a:xfrm>
                        <a:off x="154516" y="1710266"/>
                        <a:ext cx="8369300" cy="4178300"/>
                      </a:xfrm>
                      <a:prstGeom prst="rect">
                        <a:avLst/>
                      </a:prstGeom>
                    </p:spPr>
                  </p:pic>
                </p:oleObj>
              </mc:Fallback>
            </mc:AlternateContent>
          </a:graphicData>
        </a:graphic>
      </p:graphicFrame>
    </p:spTree>
    <p:extLst>
      <p:ext uri="{BB962C8B-B14F-4D97-AF65-F5344CB8AC3E}">
        <p14:creationId xmlns:p14="http://schemas.microsoft.com/office/powerpoint/2010/main" val="215343889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25707"/>
            <a:ext cx="8229600" cy="1143000"/>
          </a:xfrm>
        </p:spPr>
        <p:txBody>
          <a:bodyPr/>
          <a:lstStyle/>
          <a:p>
            <a:r>
              <a:rPr lang="en-US" dirty="0" smtClean="0">
                <a:hlinkClick r:id="rId2" action="ppaction://hlinkfile"/>
              </a:rPr>
              <a:t>School Handbook</a:t>
            </a:r>
            <a:endParaRPr lang="en-US" dirty="0"/>
          </a:p>
        </p:txBody>
      </p:sp>
    </p:spTree>
    <p:extLst>
      <p:ext uri="{BB962C8B-B14F-4D97-AF65-F5344CB8AC3E}">
        <p14:creationId xmlns:p14="http://schemas.microsoft.com/office/powerpoint/2010/main" val="67600469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24"/>
          <p:cNvSpPr txBox="1">
            <a:spLocks noGrp="1"/>
          </p:cNvSpPr>
          <p:nvPr>
            <p:ph type="title"/>
          </p:nvPr>
        </p:nvSpPr>
        <p:spPr>
          <a:xfrm>
            <a:off x="1303800" y="397605"/>
            <a:ext cx="7030500" cy="1332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Electronic Device Policy &amp; WIFI</a:t>
            </a:r>
            <a:endParaRPr dirty="0"/>
          </a:p>
        </p:txBody>
      </p:sp>
      <p:sp>
        <p:nvSpPr>
          <p:cNvPr id="350" name="Google Shape;350;p24"/>
          <p:cNvSpPr txBox="1">
            <a:spLocks noGrp="1"/>
          </p:cNvSpPr>
          <p:nvPr>
            <p:ph type="body" idx="1"/>
          </p:nvPr>
        </p:nvSpPr>
        <p:spPr>
          <a:xfrm>
            <a:off x="1303800" y="1637400"/>
            <a:ext cx="7030500" cy="830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u="sng" dirty="0">
                <a:solidFill>
                  <a:schemeClr val="hlink"/>
                </a:solidFill>
                <a:hlinkClick r:id="rId3"/>
              </a:rPr>
              <a:t>http://www.cbe.ab.ca/programs/technology-for-learning/Pages/get-connected.aspx#cbe-student</a:t>
            </a:r>
            <a:endParaRPr dirty="0"/>
          </a:p>
          <a:p>
            <a:pPr marL="0" lvl="0" indent="0">
              <a:spcBef>
                <a:spcPts val="1600"/>
              </a:spcBef>
              <a:spcAft>
                <a:spcPts val="1600"/>
              </a:spcAft>
              <a:buNone/>
            </a:pPr>
            <a:endParaRPr dirty="0"/>
          </a:p>
        </p:txBody>
      </p:sp>
      <p:pic>
        <p:nvPicPr>
          <p:cNvPr id="351" name="Google Shape;351;p24" descr="Image result for wifi"/>
          <p:cNvPicPr preferRelativeResize="0"/>
          <p:nvPr/>
        </p:nvPicPr>
        <p:blipFill>
          <a:blip r:embed="rId4">
            <a:alphaModFix/>
          </a:blip>
          <a:stretch>
            <a:fillRect/>
          </a:stretch>
        </p:blipFill>
        <p:spPr>
          <a:xfrm>
            <a:off x="5028200" y="3240401"/>
            <a:ext cx="2838450" cy="2146300"/>
          </a:xfrm>
          <a:prstGeom prst="rect">
            <a:avLst/>
          </a:prstGeom>
          <a:noFill/>
          <a:ln>
            <a:noFill/>
          </a:ln>
        </p:spPr>
      </p:pic>
      <p:pic>
        <p:nvPicPr>
          <p:cNvPr id="352" name="Google Shape;352;p24" descr="Image result for devices"/>
          <p:cNvPicPr preferRelativeResize="0"/>
          <p:nvPr/>
        </p:nvPicPr>
        <p:blipFill>
          <a:blip r:embed="rId5">
            <a:alphaModFix/>
          </a:blip>
          <a:stretch>
            <a:fillRect/>
          </a:stretch>
        </p:blipFill>
        <p:spPr>
          <a:xfrm>
            <a:off x="1303800" y="3599124"/>
            <a:ext cx="3313775" cy="3139367"/>
          </a:xfrm>
          <a:prstGeom prst="rect">
            <a:avLst/>
          </a:prstGeom>
          <a:noFill/>
          <a:ln>
            <a:noFill/>
          </a:ln>
        </p:spPr>
      </p:pic>
    </p:spTree>
    <p:extLst>
      <p:ext uri="{BB962C8B-B14F-4D97-AF65-F5344CB8AC3E}">
        <p14:creationId xmlns:p14="http://schemas.microsoft.com/office/powerpoint/2010/main" val="155062471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23"/>
          <p:cNvSpPr txBox="1">
            <a:spLocks noGrp="1"/>
          </p:cNvSpPr>
          <p:nvPr>
            <p:ph type="title"/>
          </p:nvPr>
        </p:nvSpPr>
        <p:spPr>
          <a:xfrm>
            <a:off x="183364" y="800430"/>
            <a:ext cx="7030500" cy="1332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Absenteeism or Lates</a:t>
            </a:r>
            <a:endParaRPr dirty="0"/>
          </a:p>
        </p:txBody>
      </p:sp>
      <p:sp>
        <p:nvSpPr>
          <p:cNvPr id="343" name="Google Shape;343;p23"/>
          <p:cNvSpPr txBox="1">
            <a:spLocks noGrp="1"/>
          </p:cNvSpPr>
          <p:nvPr>
            <p:ph type="body" idx="1"/>
          </p:nvPr>
        </p:nvSpPr>
        <p:spPr>
          <a:xfrm>
            <a:off x="1303800" y="2130500"/>
            <a:ext cx="7030500" cy="3911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800" b="1"/>
              <a:t>Lates</a:t>
            </a:r>
            <a:r>
              <a:rPr lang="en" sz="1800"/>
              <a:t> - Go to the office for a late slip in order to be allowed into the classroom</a:t>
            </a:r>
            <a:endParaRPr sz="1800"/>
          </a:p>
          <a:p>
            <a:pPr marL="0" lvl="0" indent="0" rtl="0">
              <a:spcBef>
                <a:spcPts val="1600"/>
              </a:spcBef>
              <a:spcAft>
                <a:spcPts val="0"/>
              </a:spcAft>
              <a:buNone/>
            </a:pPr>
            <a:r>
              <a:rPr lang="en" sz="1800" b="1"/>
              <a:t>Absent</a:t>
            </a:r>
            <a:r>
              <a:rPr lang="en" sz="1800"/>
              <a:t> - Have parents/ guardians call in to let the school know where you are</a:t>
            </a:r>
            <a:endParaRPr sz="1800"/>
          </a:p>
          <a:p>
            <a:pPr marL="0" lvl="0" indent="0" rtl="0">
              <a:spcBef>
                <a:spcPts val="1600"/>
              </a:spcBef>
              <a:spcAft>
                <a:spcPts val="0"/>
              </a:spcAft>
              <a:buNone/>
            </a:pPr>
            <a:r>
              <a:rPr lang="en" sz="1800" b="1"/>
              <a:t>Holiday</a:t>
            </a:r>
            <a:r>
              <a:rPr lang="en" sz="1800"/>
              <a:t> - let the school and your teacher know ahead of time so we can keep you up</a:t>
            </a:r>
            <a:endParaRPr sz="1800"/>
          </a:p>
          <a:p>
            <a:pPr marL="0" lvl="0" indent="0" rtl="0">
              <a:spcBef>
                <a:spcPts val="1600"/>
              </a:spcBef>
              <a:spcAft>
                <a:spcPts val="1600"/>
              </a:spcAft>
              <a:buNone/>
            </a:pPr>
            <a:r>
              <a:rPr lang="en" sz="1800" b="1"/>
              <a:t>Students are responsible for missed work!</a:t>
            </a:r>
            <a:endParaRPr sz="1800" b="1"/>
          </a:p>
        </p:txBody>
      </p:sp>
      <p:pic>
        <p:nvPicPr>
          <p:cNvPr id="344" name="Google Shape;344;p23" descr="Image result for late"/>
          <p:cNvPicPr preferRelativeResize="0"/>
          <p:nvPr/>
        </p:nvPicPr>
        <p:blipFill>
          <a:blip r:embed="rId3">
            <a:alphaModFix/>
          </a:blip>
          <a:stretch>
            <a:fillRect/>
          </a:stretch>
        </p:blipFill>
        <p:spPr>
          <a:xfrm>
            <a:off x="6259275" y="100567"/>
            <a:ext cx="2857500" cy="2133600"/>
          </a:xfrm>
          <a:prstGeom prst="rect">
            <a:avLst/>
          </a:prstGeom>
          <a:noFill/>
          <a:ln>
            <a:noFill/>
          </a:ln>
        </p:spPr>
      </p:pic>
    </p:spTree>
    <p:extLst>
      <p:ext uri="{BB962C8B-B14F-4D97-AF65-F5344CB8AC3E}">
        <p14:creationId xmlns:p14="http://schemas.microsoft.com/office/powerpoint/2010/main" val="269093955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Expectations</a:t>
            </a:r>
            <a:endParaRPr lang="en-US" dirty="0"/>
          </a:p>
        </p:txBody>
      </p:sp>
      <p:sp>
        <p:nvSpPr>
          <p:cNvPr id="3" name="Text Placeholder 2"/>
          <p:cNvSpPr>
            <a:spLocks noGrp="1"/>
          </p:cNvSpPr>
          <p:nvPr>
            <p:ph type="body" idx="1"/>
          </p:nvPr>
        </p:nvSpPr>
        <p:spPr/>
        <p:txBody>
          <a:bodyPr/>
          <a:lstStyle/>
          <a:p>
            <a:r>
              <a:rPr lang="en-US" dirty="0" smtClean="0"/>
              <a:t>Participate!  If you have something to contribute, raise your hand and avoid side conversations.</a:t>
            </a:r>
          </a:p>
          <a:p>
            <a:r>
              <a:rPr lang="en-US" dirty="0" smtClean="0"/>
              <a:t>Be respectful</a:t>
            </a:r>
          </a:p>
          <a:p>
            <a:r>
              <a:rPr lang="en-US" dirty="0" smtClean="0"/>
              <a:t>This is a safe space!</a:t>
            </a:r>
            <a:endParaRPr lang="en-US" dirty="0"/>
          </a:p>
        </p:txBody>
      </p:sp>
    </p:spTree>
    <p:extLst>
      <p:ext uri="{BB962C8B-B14F-4D97-AF65-F5344CB8AC3E}">
        <p14:creationId xmlns:p14="http://schemas.microsoft.com/office/powerpoint/2010/main" val="372835899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you can expect from me</a:t>
            </a:r>
            <a:endParaRPr lang="en-US" dirty="0"/>
          </a:p>
        </p:txBody>
      </p:sp>
      <p:sp>
        <p:nvSpPr>
          <p:cNvPr id="3" name="Text Placeholder 2"/>
          <p:cNvSpPr>
            <a:spLocks noGrp="1"/>
          </p:cNvSpPr>
          <p:nvPr>
            <p:ph type="body" idx="1"/>
          </p:nvPr>
        </p:nvSpPr>
        <p:spPr/>
        <p:txBody>
          <a:bodyPr/>
          <a:lstStyle/>
          <a:p>
            <a:r>
              <a:rPr lang="en-US" dirty="0" smtClean="0"/>
              <a:t>Respect</a:t>
            </a:r>
          </a:p>
          <a:p>
            <a:r>
              <a:rPr lang="en-US" dirty="0" smtClean="0"/>
              <a:t>Clear expectations from students</a:t>
            </a:r>
          </a:p>
          <a:p>
            <a:r>
              <a:rPr lang="en-US" dirty="0" smtClean="0"/>
              <a:t>Notes, assignments, quizzes will be posted on D2L Daily.</a:t>
            </a:r>
          </a:p>
          <a:p>
            <a:r>
              <a:rPr lang="en-US" dirty="0" smtClean="0"/>
              <a:t>Reminders-sign up</a:t>
            </a:r>
          </a:p>
          <a:p>
            <a:r>
              <a:rPr lang="en-US" dirty="0" smtClean="0"/>
              <a:t>Also check for objectives</a:t>
            </a:r>
          </a:p>
          <a:p>
            <a:endParaRPr lang="en-US" dirty="0"/>
          </a:p>
        </p:txBody>
      </p:sp>
    </p:spTree>
    <p:extLst>
      <p:ext uri="{BB962C8B-B14F-4D97-AF65-F5344CB8AC3E}">
        <p14:creationId xmlns:p14="http://schemas.microsoft.com/office/powerpoint/2010/main" val="406567032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3800" y="-14700"/>
            <a:ext cx="7030500" cy="1332400"/>
          </a:xfrm>
        </p:spPr>
        <p:txBody>
          <a:bodyPr/>
          <a:lstStyle/>
          <a:p>
            <a:r>
              <a:rPr lang="en-US" u="sng" dirty="0" smtClean="0"/>
              <a:t>Remind 101</a:t>
            </a:r>
            <a:endParaRPr lang="en-US" u="sng" dirty="0"/>
          </a:p>
        </p:txBody>
      </p:sp>
      <p:sp>
        <p:nvSpPr>
          <p:cNvPr id="3" name="Text Placeholder 2"/>
          <p:cNvSpPr>
            <a:spLocks noGrp="1"/>
          </p:cNvSpPr>
          <p:nvPr>
            <p:ph type="body" idx="1"/>
          </p:nvPr>
        </p:nvSpPr>
        <p:spPr>
          <a:xfrm>
            <a:off x="313200" y="697600"/>
            <a:ext cx="7030500" cy="3388800"/>
          </a:xfrm>
        </p:spPr>
        <p:txBody>
          <a:bodyPr>
            <a:normAutofit fontScale="85000" lnSpcReduction="20000"/>
          </a:bodyPr>
          <a:lstStyle/>
          <a:p>
            <a:r>
              <a:rPr lang="en-US" dirty="0" smtClean="0"/>
              <a:t>Text or use the Remind 101 App</a:t>
            </a:r>
          </a:p>
          <a:p>
            <a:r>
              <a:rPr lang="en-US" dirty="0" smtClean="0"/>
              <a:t>Sign up by EITHER: </a:t>
            </a:r>
            <a:r>
              <a:rPr lang="en-US" dirty="0">
                <a:hlinkClick r:id="rId2"/>
              </a:rPr>
              <a:t>https://www.remind.com/join/</a:t>
            </a:r>
            <a:r>
              <a:rPr lang="en-US" dirty="0" smtClean="0">
                <a:hlinkClick r:id="rId2"/>
              </a:rPr>
              <a:t>498b62</a:t>
            </a:r>
            <a:r>
              <a:rPr lang="en-US" dirty="0" smtClean="0"/>
              <a:t> OR Text</a:t>
            </a:r>
          </a:p>
          <a:p>
            <a:pPr marL="146050" indent="0">
              <a:buNone/>
            </a:pPr>
            <a:r>
              <a:rPr lang="en-US" dirty="0" smtClean="0"/>
              <a:t>@498b62 to</a:t>
            </a:r>
          </a:p>
          <a:p>
            <a:pPr marL="146050" indent="0">
              <a:buNone/>
            </a:pPr>
            <a:r>
              <a:rPr lang="en-US" dirty="0" smtClean="0"/>
              <a:t>587-333-2789</a:t>
            </a:r>
          </a:p>
          <a:p>
            <a:pPr marL="146050" indent="0">
              <a:buNone/>
            </a:pPr>
            <a:endParaRPr lang="en-US" b="1" dirty="0" smtClean="0"/>
          </a:p>
          <a:p>
            <a:pPr marL="146050" indent="0">
              <a:buNone/>
            </a:pPr>
            <a:r>
              <a:rPr lang="en-US" b="1" dirty="0" smtClean="0"/>
              <a:t>PARENTS CAN SIGN</a:t>
            </a:r>
          </a:p>
          <a:p>
            <a:pPr marL="146050" indent="0">
              <a:buNone/>
            </a:pPr>
            <a:r>
              <a:rPr lang="en-US" b="1" dirty="0" smtClean="0"/>
              <a:t>UP TOO!</a:t>
            </a:r>
          </a:p>
          <a:p>
            <a:pPr marL="146050" indent="0">
              <a:buNone/>
            </a:pPr>
            <a:endParaRPr lang="en-US" b="1" dirty="0"/>
          </a:p>
          <a:p>
            <a:pPr marL="146050" indent="0">
              <a:buNone/>
            </a:pPr>
            <a:endParaRPr lang="en-US" b="1" dirty="0" smtClean="0"/>
          </a:p>
          <a:p>
            <a:endParaRPr lang="en-US" dirty="0"/>
          </a:p>
          <a:p>
            <a:endParaRPr lang="en-US" dirty="0"/>
          </a:p>
        </p:txBody>
      </p:sp>
      <p:pic>
        <p:nvPicPr>
          <p:cNvPr id="4" name="Picture 3" descr="Screen Shot 2018-09-03 at 10.46.0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0" y="2387600"/>
            <a:ext cx="4741817" cy="4749800"/>
          </a:xfrm>
          <a:prstGeom prst="rect">
            <a:avLst/>
          </a:prstGeom>
        </p:spPr>
      </p:pic>
    </p:spTree>
    <p:extLst>
      <p:ext uri="{BB962C8B-B14F-4D97-AF65-F5344CB8AC3E}">
        <p14:creationId xmlns:p14="http://schemas.microsoft.com/office/powerpoint/2010/main" val="95833868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Paperwork</a:t>
            </a:r>
            <a:endParaRPr lang="en-US" dirty="0"/>
          </a:p>
        </p:txBody>
      </p:sp>
      <p:sp>
        <p:nvSpPr>
          <p:cNvPr id="3" name="Content Placeholder 2"/>
          <p:cNvSpPr>
            <a:spLocks noGrp="1"/>
          </p:cNvSpPr>
          <p:nvPr>
            <p:ph idx="1"/>
          </p:nvPr>
        </p:nvSpPr>
        <p:spPr/>
        <p:txBody>
          <a:bodyPr/>
          <a:lstStyle/>
          <a:p>
            <a:r>
              <a:rPr lang="en-US" dirty="0" smtClean="0"/>
              <a:t>Write your number on the top right hand corner of all paperwork.</a:t>
            </a:r>
          </a:p>
          <a:p>
            <a:r>
              <a:rPr lang="en-US" dirty="0" smtClean="0"/>
              <a:t>Get the forms signed and returned by tomorrow.</a:t>
            </a:r>
            <a:endParaRPr lang="en-US" dirty="0"/>
          </a:p>
        </p:txBody>
      </p:sp>
    </p:spTree>
    <p:extLst>
      <p:ext uri="{BB962C8B-B14F-4D97-AF65-F5344CB8AC3E}">
        <p14:creationId xmlns:p14="http://schemas.microsoft.com/office/powerpoint/2010/main" val="173469754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Bingo!</a:t>
            </a:r>
            <a:endParaRPr lang="en-US" dirty="0"/>
          </a:p>
        </p:txBody>
      </p:sp>
      <p:sp>
        <p:nvSpPr>
          <p:cNvPr id="3" name="Content Placeholder 2"/>
          <p:cNvSpPr>
            <a:spLocks noGrp="1"/>
          </p:cNvSpPr>
          <p:nvPr>
            <p:ph idx="1"/>
          </p:nvPr>
        </p:nvSpPr>
        <p:spPr/>
        <p:txBody>
          <a:bodyPr/>
          <a:lstStyle/>
          <a:p>
            <a:pPr marL="0" indent="0">
              <a:buNone/>
            </a:pPr>
            <a:endParaRPr lang="en-US" dirty="0"/>
          </a:p>
          <a:p>
            <a:r>
              <a:rPr lang="en-US" dirty="0"/>
              <a:t>Find someone in the classroom who knows what the word/picture is or can answer the question. You may only use a person only once (including Ms. Ng). </a:t>
            </a:r>
          </a:p>
          <a:p>
            <a:pPr marL="0" indent="0">
              <a:buNone/>
            </a:pPr>
            <a:endParaRPr lang="en-US" dirty="0"/>
          </a:p>
          <a:p>
            <a:r>
              <a:rPr lang="en-US" dirty="0"/>
              <a:t>Please write the answer and have the person sign the square.</a:t>
            </a:r>
          </a:p>
          <a:p>
            <a:pPr marL="0" indent="0">
              <a:buNone/>
            </a:pPr>
            <a:endParaRPr lang="en-US" dirty="0"/>
          </a:p>
        </p:txBody>
      </p:sp>
    </p:spTree>
    <p:extLst>
      <p:ext uri="{BB962C8B-B14F-4D97-AF65-F5344CB8AC3E}">
        <p14:creationId xmlns:p14="http://schemas.microsoft.com/office/powerpoint/2010/main" val="419536906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Schedule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586340193"/>
              </p:ext>
            </p:extLst>
          </p:nvPr>
        </p:nvGraphicFramePr>
        <p:xfrm>
          <a:off x="1524000" y="1671578"/>
          <a:ext cx="6096000" cy="4866639"/>
        </p:xfrm>
        <a:graphic>
          <a:graphicData uri="http://schemas.openxmlformats.org/drawingml/2006/table">
            <a:tbl>
              <a:tblPr firstRow="1" bandRow="1">
                <a:tableStyleId>{284E427A-3D55-4303-BF80-6455036E1DE7}</a:tableStyleId>
              </a:tblPr>
              <a:tblGrid>
                <a:gridCol w="3048000"/>
                <a:gridCol w="3048000"/>
              </a:tblGrid>
              <a:tr h="370840">
                <a:tc>
                  <a:txBody>
                    <a:bodyPr/>
                    <a:lstStyle/>
                    <a:p>
                      <a:r>
                        <a:rPr lang="en-US" dirty="0" smtClean="0"/>
                        <a:t>Time</a:t>
                      </a:r>
                      <a:endParaRPr lang="en-US" dirty="0"/>
                    </a:p>
                  </a:txBody>
                  <a:tcPr/>
                </a:tc>
                <a:tc>
                  <a:txBody>
                    <a:bodyPr/>
                    <a:lstStyle/>
                    <a:p>
                      <a:endParaRPr lang="en-US"/>
                    </a:p>
                  </a:txBody>
                  <a:tcPr/>
                </a:tc>
              </a:tr>
              <a:tr h="370840">
                <a:tc>
                  <a:txBody>
                    <a:bodyPr/>
                    <a:lstStyle/>
                    <a:p>
                      <a:r>
                        <a:rPr lang="en-US" dirty="0" smtClean="0"/>
                        <a:t>9:30-10:45</a:t>
                      </a:r>
                      <a:endParaRPr lang="en-US" dirty="0"/>
                    </a:p>
                  </a:txBody>
                  <a:tcPr/>
                </a:tc>
                <a:tc>
                  <a:txBody>
                    <a:bodyPr/>
                    <a:lstStyle/>
                    <a:p>
                      <a:r>
                        <a:rPr lang="en-US" dirty="0" smtClean="0"/>
                        <a:t>Welcome, Lockers, </a:t>
                      </a:r>
                      <a:r>
                        <a:rPr lang="en-US" dirty="0" smtClean="0"/>
                        <a:t>Handbook, SMART Goals, Classroom Scavenger Hunt</a:t>
                      </a:r>
                      <a:endParaRPr lang="en-US" dirty="0"/>
                    </a:p>
                  </a:txBody>
                  <a:tcPr/>
                </a:tc>
              </a:tr>
              <a:tr h="370840">
                <a:tc>
                  <a:txBody>
                    <a:bodyPr/>
                    <a:lstStyle/>
                    <a:p>
                      <a:r>
                        <a:rPr lang="en-US" dirty="0" smtClean="0"/>
                        <a:t>10:45-11:30</a:t>
                      </a:r>
                      <a:endParaRPr lang="en-US" dirty="0"/>
                    </a:p>
                  </a:txBody>
                  <a:tcPr/>
                </a:tc>
                <a:tc>
                  <a:txBody>
                    <a:bodyPr/>
                    <a:lstStyle/>
                    <a:p>
                      <a:r>
                        <a:rPr lang="en-US" dirty="0" smtClean="0"/>
                        <a:t>SPIRIT</a:t>
                      </a:r>
                      <a:r>
                        <a:rPr lang="en-US" baseline="0" dirty="0" smtClean="0"/>
                        <a:t> Activity in gym</a:t>
                      </a:r>
                      <a:endParaRPr lang="en-US" dirty="0"/>
                    </a:p>
                  </a:txBody>
                  <a:tcPr/>
                </a:tc>
              </a:tr>
              <a:tr h="370840">
                <a:tc>
                  <a:txBody>
                    <a:bodyPr/>
                    <a:lstStyle/>
                    <a:p>
                      <a:r>
                        <a:rPr lang="en-US" dirty="0" smtClean="0"/>
                        <a:t>11:30-12:</a:t>
                      </a:r>
                      <a:r>
                        <a:rPr lang="en-US" dirty="0" smtClean="0"/>
                        <a:t>00</a:t>
                      </a:r>
                      <a:endParaRPr lang="en-US" dirty="0"/>
                    </a:p>
                  </a:txBody>
                  <a:tcPr/>
                </a:tc>
                <a:tc>
                  <a:txBody>
                    <a:bodyPr/>
                    <a:lstStyle/>
                    <a:p>
                      <a:r>
                        <a:rPr lang="en-US" dirty="0" smtClean="0"/>
                        <a:t>Classroom</a:t>
                      </a:r>
                      <a:r>
                        <a:rPr lang="en-US" baseline="0" dirty="0" smtClean="0"/>
                        <a:t> Scavenger Hunt continued.</a:t>
                      </a:r>
                      <a:endParaRPr lang="en-US" dirty="0"/>
                    </a:p>
                  </a:txBody>
                  <a:tcPr/>
                </a:tc>
              </a:tr>
              <a:tr h="370840">
                <a:tc>
                  <a:txBody>
                    <a:bodyPr/>
                    <a:lstStyle/>
                    <a:p>
                      <a:r>
                        <a:rPr lang="en-US" dirty="0" smtClean="0"/>
                        <a:t>12:</a:t>
                      </a:r>
                      <a:r>
                        <a:rPr lang="en-US" dirty="0" smtClean="0"/>
                        <a:t>00-</a:t>
                      </a:r>
                      <a:r>
                        <a:rPr lang="en-US" dirty="0" smtClean="0"/>
                        <a:t>12:45</a:t>
                      </a:r>
                      <a:endParaRPr lang="en-US" dirty="0"/>
                    </a:p>
                  </a:txBody>
                  <a:tcPr/>
                </a:tc>
                <a:tc>
                  <a:txBody>
                    <a:bodyPr/>
                    <a:lstStyle/>
                    <a:p>
                      <a:r>
                        <a:rPr lang="en-US" dirty="0" smtClean="0"/>
                        <a:t>LUNCH</a:t>
                      </a:r>
                      <a:endParaRPr lang="en-US" dirty="0"/>
                    </a:p>
                  </a:txBody>
                  <a:tcPr/>
                </a:tc>
              </a:tr>
              <a:tr h="370840">
                <a:tc>
                  <a:txBody>
                    <a:bodyPr/>
                    <a:lstStyle/>
                    <a:p>
                      <a:r>
                        <a:rPr lang="en-US" dirty="0" smtClean="0"/>
                        <a:t>12:45-1</a:t>
                      </a:r>
                      <a:r>
                        <a:rPr lang="en-US" dirty="0" smtClean="0"/>
                        <a:t>:15</a:t>
                      </a:r>
                      <a:endParaRPr lang="en-US" dirty="0"/>
                    </a:p>
                  </a:txBody>
                  <a:tcPr/>
                </a:tc>
                <a:tc>
                  <a:txBody>
                    <a:bodyPr/>
                    <a:lstStyle/>
                    <a:p>
                      <a:r>
                        <a:rPr lang="en-US" dirty="0" smtClean="0"/>
                        <a:t>Gym: Run for the Cure</a:t>
                      </a:r>
                      <a:endParaRPr lang="en-US" dirty="0"/>
                    </a:p>
                  </a:txBody>
                  <a:tcPr/>
                </a:tc>
              </a:tr>
              <a:tr h="370840">
                <a:tc>
                  <a:txBody>
                    <a:bodyPr/>
                    <a:lstStyle/>
                    <a:p>
                      <a:r>
                        <a:rPr lang="en-US" dirty="0" smtClean="0"/>
                        <a:t>1</a:t>
                      </a:r>
                      <a:r>
                        <a:rPr lang="en-US" dirty="0" smtClean="0"/>
                        <a:t>:15-</a:t>
                      </a:r>
                      <a:r>
                        <a:rPr lang="en-US" dirty="0" smtClean="0"/>
                        <a:t>2:00</a:t>
                      </a:r>
                      <a:endParaRPr lang="en-US" dirty="0"/>
                    </a:p>
                  </a:txBody>
                  <a:tcPr/>
                </a:tc>
                <a:tc>
                  <a:txBody>
                    <a:bodyPr/>
                    <a:lstStyle/>
                    <a:p>
                      <a:r>
                        <a:rPr lang="en-US" dirty="0" smtClean="0"/>
                        <a:t>Log</a:t>
                      </a:r>
                      <a:r>
                        <a:rPr lang="en-US" baseline="0" dirty="0" smtClean="0"/>
                        <a:t> into D2L shell and blog </a:t>
                      </a:r>
                    </a:p>
                    <a:p>
                      <a:r>
                        <a:rPr lang="en-US" baseline="0" dirty="0" smtClean="0"/>
                        <a:t>Math Starter </a:t>
                      </a:r>
                      <a:r>
                        <a:rPr lang="en-US" baseline="0" dirty="0" err="1" smtClean="0"/>
                        <a:t>duotangs</a:t>
                      </a:r>
                      <a:endParaRPr lang="en-US" baseline="0" dirty="0" smtClean="0"/>
                    </a:p>
                    <a:p>
                      <a:r>
                        <a:rPr lang="en-US" baseline="0" dirty="0" smtClean="0"/>
                        <a:t>Math Starter</a:t>
                      </a:r>
                      <a:endParaRPr lang="en-US" dirty="0"/>
                    </a:p>
                  </a:txBody>
                  <a:tcPr/>
                </a:tc>
              </a:tr>
              <a:tr h="370840">
                <a:tc>
                  <a:txBody>
                    <a:bodyPr/>
                    <a:lstStyle/>
                    <a:p>
                      <a:r>
                        <a:rPr lang="en-US" dirty="0" smtClean="0"/>
                        <a:t>2:</a:t>
                      </a:r>
                      <a:r>
                        <a:rPr lang="en-US" dirty="0" smtClean="0"/>
                        <a:t>00-3:00</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Humanities (Mr. Lafferty)</a:t>
                      </a:r>
                      <a:r>
                        <a:rPr lang="en-US" baseline="0" dirty="0"/>
                        <a:t> </a:t>
                      </a:r>
                      <a:r>
                        <a:rPr lang="en-US" baseline="0" dirty="0" smtClean="0"/>
                        <a:t>Will hand out forms to bring back ASAP due Friday</a:t>
                      </a:r>
                      <a:endParaRPr lang="en-US" dirty="0" smtClean="0"/>
                    </a:p>
                  </a:txBody>
                  <a:tcPr/>
                </a:tc>
              </a:tr>
            </a:tbl>
          </a:graphicData>
        </a:graphic>
      </p:graphicFrame>
    </p:spTree>
    <p:extLst>
      <p:ext uri="{BB962C8B-B14F-4D97-AF65-F5344CB8AC3E}">
        <p14:creationId xmlns:p14="http://schemas.microsoft.com/office/powerpoint/2010/main" val="220771038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 To Know You Activity</a:t>
            </a:r>
            <a:endParaRPr lang="en-US" dirty="0"/>
          </a:p>
        </p:txBody>
      </p:sp>
      <p:sp>
        <p:nvSpPr>
          <p:cNvPr id="3" name="Content Placeholder 2"/>
          <p:cNvSpPr>
            <a:spLocks noGrp="1"/>
          </p:cNvSpPr>
          <p:nvPr>
            <p:ph idx="1"/>
          </p:nvPr>
        </p:nvSpPr>
        <p:spPr/>
        <p:txBody>
          <a:bodyPr>
            <a:normAutofit lnSpcReduction="10000"/>
          </a:bodyPr>
          <a:lstStyle/>
          <a:p>
            <a:r>
              <a:rPr lang="en-US" dirty="0" smtClean="0"/>
              <a:t>SMART Goals</a:t>
            </a:r>
          </a:p>
          <a:p>
            <a:pPr marL="0" indent="0">
              <a:buNone/>
            </a:pPr>
            <a:r>
              <a:rPr lang="en-US" b="1" dirty="0" smtClean="0"/>
              <a:t>S</a:t>
            </a:r>
          </a:p>
          <a:p>
            <a:pPr marL="0" indent="0">
              <a:buNone/>
            </a:pPr>
            <a:r>
              <a:rPr lang="en-US" b="1" dirty="0" smtClean="0"/>
              <a:t>M</a:t>
            </a:r>
          </a:p>
          <a:p>
            <a:pPr marL="0" indent="0">
              <a:buNone/>
            </a:pPr>
            <a:r>
              <a:rPr lang="en-US" b="1" dirty="0" smtClean="0"/>
              <a:t>A</a:t>
            </a:r>
          </a:p>
          <a:p>
            <a:pPr marL="0" indent="0">
              <a:buNone/>
            </a:pPr>
            <a:r>
              <a:rPr lang="en-US" b="1" dirty="0" smtClean="0"/>
              <a:t>R</a:t>
            </a:r>
          </a:p>
          <a:p>
            <a:pPr marL="0" indent="0">
              <a:buNone/>
            </a:pPr>
            <a:r>
              <a:rPr lang="en-US" b="1" dirty="0" smtClean="0"/>
              <a:t>T</a:t>
            </a:r>
          </a:p>
          <a:p>
            <a:pPr marL="0" indent="0">
              <a:buNone/>
            </a:pPr>
            <a:r>
              <a:rPr lang="en-US" dirty="0" smtClean="0"/>
              <a:t>Hand in to Ms. Ng when done.  I will discuss your goals with you in the upcoming days.</a:t>
            </a:r>
            <a:endParaRPr lang="en-US" dirty="0"/>
          </a:p>
        </p:txBody>
      </p:sp>
    </p:spTree>
    <p:extLst>
      <p:ext uri="{BB962C8B-B14F-4D97-AF65-F5344CB8AC3E}">
        <p14:creationId xmlns:p14="http://schemas.microsoft.com/office/powerpoint/2010/main" val="36094591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 Starter </a:t>
            </a:r>
            <a:r>
              <a:rPr lang="en-US" dirty="0" err="1" smtClean="0"/>
              <a:t>Duotangs</a:t>
            </a:r>
            <a:endParaRPr lang="en-US" dirty="0"/>
          </a:p>
        </p:txBody>
      </p:sp>
      <p:sp>
        <p:nvSpPr>
          <p:cNvPr id="3" name="Content Placeholder 2"/>
          <p:cNvSpPr>
            <a:spLocks noGrp="1"/>
          </p:cNvSpPr>
          <p:nvPr>
            <p:ph idx="1"/>
          </p:nvPr>
        </p:nvSpPr>
        <p:spPr/>
        <p:txBody>
          <a:bodyPr/>
          <a:lstStyle/>
          <a:p>
            <a:r>
              <a:rPr lang="en-US" dirty="0" smtClean="0"/>
              <a:t>Each Math class we will start with a math starter problem.</a:t>
            </a:r>
          </a:p>
          <a:p>
            <a:r>
              <a:rPr lang="en-US" dirty="0" smtClean="0"/>
              <a:t>You will record these problems in your Math Starter </a:t>
            </a:r>
            <a:r>
              <a:rPr lang="en-US" dirty="0" err="1" smtClean="0"/>
              <a:t>duotang</a:t>
            </a:r>
            <a:endParaRPr lang="en-US" dirty="0" smtClean="0"/>
          </a:p>
          <a:p>
            <a:r>
              <a:rPr lang="en-US" dirty="0" smtClean="0"/>
              <a:t>You will need to supply </a:t>
            </a:r>
            <a:r>
              <a:rPr lang="en-US" dirty="0" err="1" smtClean="0"/>
              <a:t>looseleaf</a:t>
            </a:r>
            <a:r>
              <a:rPr lang="en-US" dirty="0" smtClean="0"/>
              <a:t> for your </a:t>
            </a:r>
            <a:r>
              <a:rPr lang="en-US" dirty="0" err="1" smtClean="0"/>
              <a:t>duotangs</a:t>
            </a:r>
            <a:r>
              <a:rPr lang="en-US" dirty="0" smtClean="0"/>
              <a:t>. </a:t>
            </a:r>
          </a:p>
          <a:p>
            <a:r>
              <a:rPr lang="en-US" dirty="0" smtClean="0"/>
              <a:t>Do not take your </a:t>
            </a:r>
            <a:r>
              <a:rPr lang="en-US" dirty="0" err="1" smtClean="0"/>
              <a:t>duotangs</a:t>
            </a:r>
            <a:r>
              <a:rPr lang="en-US" dirty="0" smtClean="0"/>
              <a:t> home!  They should be handed in at the end of each day.</a:t>
            </a:r>
            <a:endParaRPr lang="en-US" dirty="0"/>
          </a:p>
        </p:txBody>
      </p:sp>
    </p:spTree>
    <p:extLst>
      <p:ext uri="{BB962C8B-B14F-4D97-AF65-F5344CB8AC3E}">
        <p14:creationId xmlns:p14="http://schemas.microsoft.com/office/powerpoint/2010/main" val="6290248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 Starters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Copy down the Math Starter in its entirety onto a new page each day.  </a:t>
            </a:r>
            <a:endParaRPr lang="en-US" dirty="0"/>
          </a:p>
          <a:p>
            <a:pPr lvl="1"/>
            <a:r>
              <a:rPr lang="en-US" dirty="0" smtClean="0"/>
              <a:t>This will leave plenty of room for you to show your work</a:t>
            </a:r>
          </a:p>
          <a:p>
            <a:pPr lvl="1"/>
            <a:r>
              <a:rPr lang="en-US" dirty="0" smtClean="0"/>
              <a:t>Keep your work in </a:t>
            </a:r>
            <a:r>
              <a:rPr lang="en-US" dirty="0" err="1" smtClean="0"/>
              <a:t>order,and</a:t>
            </a:r>
            <a:r>
              <a:rPr lang="en-US" dirty="0" smtClean="0"/>
              <a:t> date and label with the title. Example: </a:t>
            </a:r>
          </a:p>
          <a:p>
            <a:pPr marL="457200" lvl="1" indent="0">
              <a:buNone/>
            </a:pPr>
            <a:r>
              <a:rPr lang="en-US" dirty="0" smtClean="0"/>
              <a:t>	</a:t>
            </a:r>
            <a:r>
              <a:rPr lang="en-US" b="1" dirty="0" smtClean="0"/>
              <a:t>September 4, 2018 Natural Number Pattern</a:t>
            </a:r>
          </a:p>
          <a:p>
            <a:r>
              <a:rPr lang="en-US" dirty="0" smtClean="0"/>
              <a:t>I will check your math-starter notebook periodically.  I may offer comments and suggestions about your work.  If you want, write brief notes to me in your notebook, and I will respond to you.  We can carry on a dialogue about your progress in math.</a:t>
            </a:r>
          </a:p>
          <a:p>
            <a:endParaRPr lang="en-US" b="1" dirty="0" smtClean="0"/>
          </a:p>
        </p:txBody>
      </p:sp>
    </p:spTree>
    <p:extLst>
      <p:ext uri="{BB962C8B-B14F-4D97-AF65-F5344CB8AC3E}">
        <p14:creationId xmlns:p14="http://schemas.microsoft.com/office/powerpoint/2010/main" val="20437634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September 4, 2018 Natural Number Pattern</a:t>
            </a:r>
            <a:endParaRPr lang="en-US" dirty="0"/>
          </a:p>
        </p:txBody>
      </p:sp>
      <p:pic>
        <p:nvPicPr>
          <p:cNvPr id="5" name="Picture 4" descr="Screen Shot 2018-09-03 at 9.28.0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47800"/>
            <a:ext cx="9662556" cy="4171950"/>
          </a:xfrm>
          <a:prstGeom prst="rect">
            <a:avLst/>
          </a:prstGeom>
        </p:spPr>
      </p:pic>
    </p:spTree>
    <p:extLst>
      <p:ext uri="{BB962C8B-B14F-4D97-AF65-F5344CB8AC3E}">
        <p14:creationId xmlns:p14="http://schemas.microsoft.com/office/powerpoint/2010/main" val="28619515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Blog and D2L</a:t>
            </a:r>
            <a:endParaRPr lang="en-US" dirty="0"/>
          </a:p>
        </p:txBody>
      </p:sp>
      <p:sp>
        <p:nvSpPr>
          <p:cNvPr id="3" name="Content Placeholder 2"/>
          <p:cNvSpPr>
            <a:spLocks noGrp="1"/>
          </p:cNvSpPr>
          <p:nvPr>
            <p:ph idx="1"/>
          </p:nvPr>
        </p:nvSpPr>
        <p:spPr/>
        <p:txBody>
          <a:bodyPr>
            <a:normAutofit lnSpcReduction="10000"/>
          </a:bodyPr>
          <a:lstStyle/>
          <a:p>
            <a:r>
              <a:rPr lang="en-US" dirty="0" err="1" smtClean="0"/>
              <a:t>BLOG:</a:t>
            </a:r>
            <a:r>
              <a:rPr lang="en-US" dirty="0" err="1" smtClean="0">
                <a:hlinkClick r:id="rId2"/>
              </a:rPr>
              <a:t>http</a:t>
            </a:r>
            <a:r>
              <a:rPr lang="en-US" dirty="0">
                <a:hlinkClick r:id="rId2"/>
              </a:rPr>
              <a:t>://kodiaksgrade9.weebly.com/</a:t>
            </a:r>
            <a:endParaRPr lang="en-US" dirty="0"/>
          </a:p>
          <a:p>
            <a:r>
              <a:rPr lang="en-US" dirty="0"/>
              <a:t>D2L</a:t>
            </a:r>
            <a:r>
              <a:rPr lang="en-US" dirty="0" smtClean="0"/>
              <a:t>: d2l.cbe.ab.ca</a:t>
            </a:r>
          </a:p>
          <a:p>
            <a:pPr marL="0" indent="0">
              <a:buNone/>
            </a:pPr>
            <a:r>
              <a:rPr lang="en-US" dirty="0" smtClean="0"/>
              <a:t>-The BLOG will be updated on a weekly basis.  It will update both your parents/guardians and yourselves of what your learning objectives were during the week.</a:t>
            </a:r>
          </a:p>
          <a:p>
            <a:pPr marL="0" indent="0">
              <a:buNone/>
            </a:pPr>
            <a:r>
              <a:rPr lang="en-US" dirty="0" smtClean="0"/>
              <a:t>-D2L will be updated daily. Videos, Notes, Assignments, Announcements, Online Quizzes</a:t>
            </a:r>
          </a:p>
          <a:p>
            <a:pPr marL="0" indent="0">
              <a:buNone/>
            </a:pPr>
            <a:r>
              <a:rPr lang="en-US" dirty="0" smtClean="0"/>
              <a:t>Check that you can log in.</a:t>
            </a:r>
            <a:endParaRPr lang="en-US" dirty="0"/>
          </a:p>
          <a:p>
            <a:endParaRPr lang="en-US" dirty="0"/>
          </a:p>
        </p:txBody>
      </p:sp>
    </p:spTree>
    <p:extLst>
      <p:ext uri="{BB962C8B-B14F-4D97-AF65-F5344CB8AC3E}">
        <p14:creationId xmlns:p14="http://schemas.microsoft.com/office/powerpoint/2010/main" val="3363853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Wednesday/ Thursday</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721916517"/>
              </p:ext>
            </p:extLst>
          </p:nvPr>
        </p:nvGraphicFramePr>
        <p:xfrm>
          <a:off x="1524000" y="1397000"/>
          <a:ext cx="6096000" cy="5125719"/>
        </p:xfrm>
        <a:graphic>
          <a:graphicData uri="http://schemas.openxmlformats.org/drawingml/2006/table">
            <a:tbl>
              <a:tblPr firstRow="1" bandRow="1">
                <a:tableStyleId>{284E427A-3D55-4303-BF80-6455036E1DE7}</a:tableStyleId>
              </a:tblPr>
              <a:tblGrid>
                <a:gridCol w="2032000"/>
                <a:gridCol w="2032000"/>
                <a:gridCol w="2032000"/>
              </a:tblGrid>
              <a:tr h="370840">
                <a:tc>
                  <a:txBody>
                    <a:bodyPr/>
                    <a:lstStyle/>
                    <a:p>
                      <a:r>
                        <a:rPr lang="en-US" dirty="0" smtClean="0"/>
                        <a:t>Wednesday</a:t>
                      </a:r>
                      <a:endParaRPr lang="en-US" dirty="0"/>
                    </a:p>
                  </a:txBody>
                  <a:tcPr/>
                </a:tc>
                <a:tc>
                  <a:txBody>
                    <a:bodyPr/>
                    <a:lstStyle/>
                    <a:p>
                      <a:r>
                        <a:rPr lang="en-US" dirty="0" smtClean="0"/>
                        <a:t>Thursday</a:t>
                      </a:r>
                      <a:endParaRPr lang="en-US" dirty="0"/>
                    </a:p>
                  </a:txBody>
                  <a:tcPr/>
                </a:tc>
                <a:tc>
                  <a:txBody>
                    <a:bodyPr/>
                    <a:lstStyle/>
                    <a:p>
                      <a:r>
                        <a:rPr lang="en-US" dirty="0" smtClean="0"/>
                        <a:t>Friday</a:t>
                      </a:r>
                      <a:endParaRPr lang="en-US" dirty="0"/>
                    </a:p>
                  </a:txBody>
                  <a:tcPr/>
                </a:tc>
              </a:tr>
              <a:tr h="370840">
                <a:tc>
                  <a:txBody>
                    <a:bodyPr/>
                    <a:lstStyle/>
                    <a:p>
                      <a:r>
                        <a:rPr lang="en-US" dirty="0" smtClean="0"/>
                        <a:t>Morning Mini-</a:t>
                      </a:r>
                      <a:r>
                        <a:rPr lang="en-US" dirty="0" smtClean="0"/>
                        <a:t>Timetable 1A</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Morning Mini-Timetable </a:t>
                      </a:r>
                      <a:r>
                        <a:rPr lang="en-US" dirty="0" smtClean="0"/>
                        <a:t>1B</a:t>
                      </a:r>
                      <a:endParaRPr lang="en-US" dirty="0" smtClean="0"/>
                    </a:p>
                  </a:txBody>
                  <a:tcPr/>
                </a:tc>
                <a:tc>
                  <a:txBody>
                    <a:bodyPr/>
                    <a:lstStyle/>
                    <a:p>
                      <a:r>
                        <a:rPr lang="en-US" dirty="0" smtClean="0"/>
                        <a:t>8:30-9:15- Attendance in Homeroom</a:t>
                      </a:r>
                      <a:endParaRPr lang="en-US" dirty="0"/>
                    </a:p>
                  </a:txBody>
                  <a:tcPr/>
                </a:tc>
              </a:tr>
              <a:tr h="370840">
                <a:tc>
                  <a:txBody>
                    <a:bodyPr/>
                    <a:lstStyle/>
                    <a:p>
                      <a:r>
                        <a:rPr lang="en-US" dirty="0" smtClean="0"/>
                        <a:t>Lunch (12:</a:t>
                      </a:r>
                      <a:r>
                        <a:rPr lang="en-US" dirty="0" smtClean="0"/>
                        <a:t>00-</a:t>
                      </a:r>
                      <a:r>
                        <a:rPr lang="en-US" dirty="0" smtClean="0"/>
                        <a:t>12:45</a:t>
                      </a:r>
                      <a:r>
                        <a:rPr lang="en-US" dirty="0" smtClean="0"/>
                        <a:t>)  Sign up for Run for the Cure</a:t>
                      </a:r>
                      <a:endParaRPr lang="en-US" dirty="0"/>
                    </a:p>
                  </a:txBody>
                  <a:tcPr/>
                </a:tc>
                <a:tc>
                  <a:txBody>
                    <a:bodyPr/>
                    <a:lstStyle/>
                    <a:p>
                      <a:r>
                        <a:rPr lang="en-US" dirty="0" smtClean="0"/>
                        <a:t>Kodiak BBQ (12</a:t>
                      </a:r>
                      <a:r>
                        <a:rPr lang="en-US" dirty="0" smtClean="0"/>
                        <a:t>:00-12:45</a:t>
                      </a:r>
                      <a:r>
                        <a:rPr lang="en-US" dirty="0" smtClean="0"/>
                        <a:t>)</a:t>
                      </a:r>
                      <a:endParaRPr lang="en-US" dirty="0"/>
                    </a:p>
                  </a:txBody>
                  <a:tcPr/>
                </a:tc>
                <a:tc>
                  <a:txBody>
                    <a:bodyPr/>
                    <a:lstStyle/>
                    <a:p>
                      <a:r>
                        <a:rPr lang="en-US" dirty="0" smtClean="0"/>
                        <a:t>9:15-9:45- Stampede Breakfast</a:t>
                      </a:r>
                      <a:endParaRPr lang="en-US" dirty="0"/>
                    </a:p>
                  </a:txBody>
                  <a:tcPr/>
                </a:tc>
              </a:tr>
              <a:tr h="370840">
                <a:tc>
                  <a:txBody>
                    <a:bodyPr/>
                    <a:lstStyle/>
                    <a:p>
                      <a:r>
                        <a:rPr lang="en-US" dirty="0" smtClean="0"/>
                        <a:t>12:45</a:t>
                      </a:r>
                      <a:r>
                        <a:rPr lang="en-US" dirty="0" smtClean="0"/>
                        <a:t>-1:50-9E Math/</a:t>
                      </a:r>
                      <a:r>
                        <a:rPr lang="en-US" dirty="0" err="1" smtClean="0"/>
                        <a:t>Sci</a:t>
                      </a:r>
                      <a:endParaRPr lang="en-US" dirty="0" smtClean="0"/>
                    </a:p>
                  </a:txBody>
                  <a:tcPr/>
                </a:tc>
                <a:tc>
                  <a:txBody>
                    <a:bodyPr/>
                    <a:lstStyle/>
                    <a:p>
                      <a:r>
                        <a:rPr lang="en-US" dirty="0" smtClean="0"/>
                        <a:t>1:25-1:45- Homeroom</a:t>
                      </a:r>
                      <a:endParaRPr lang="en-US" dirty="0"/>
                    </a:p>
                  </a:txBody>
                  <a:tcPr/>
                </a:tc>
                <a:tc>
                  <a:txBody>
                    <a:bodyPr/>
                    <a:lstStyle/>
                    <a:p>
                      <a:r>
                        <a:rPr lang="en-US" dirty="0" smtClean="0"/>
                        <a:t>9:45-10:30-</a:t>
                      </a:r>
                      <a:r>
                        <a:rPr lang="en-US" baseline="0" dirty="0" smtClean="0"/>
                        <a:t> Homeroom</a:t>
                      </a:r>
                      <a:endParaRPr lang="en-US" dirty="0"/>
                    </a:p>
                  </a:txBody>
                  <a:tcPr/>
                </a:tc>
              </a:tr>
              <a:tr h="370840">
                <a:tc>
                  <a:txBody>
                    <a:bodyPr/>
                    <a:lstStyle/>
                    <a:p>
                      <a:r>
                        <a:rPr lang="en-US" dirty="0" smtClean="0"/>
                        <a:t>1:50-3:00</a:t>
                      </a:r>
                    </a:p>
                    <a:p>
                      <a:r>
                        <a:rPr lang="en-US" dirty="0" smtClean="0"/>
                        <a:t>9E</a:t>
                      </a:r>
                      <a:r>
                        <a:rPr lang="en-US" baseline="0" dirty="0" smtClean="0"/>
                        <a:t> Humanities (Lafferty)</a:t>
                      </a:r>
                      <a:endParaRPr lang="en-US" dirty="0"/>
                    </a:p>
                  </a:txBody>
                  <a:tcPr/>
                </a:tc>
                <a:tc>
                  <a:txBody>
                    <a:bodyPr/>
                    <a:lstStyle/>
                    <a:p>
                      <a:r>
                        <a:rPr lang="en-US" dirty="0" smtClean="0"/>
                        <a:t>1:45-2:45- Homeroom Challenges</a:t>
                      </a:r>
                      <a:r>
                        <a:rPr lang="en-US" baseline="0" dirty="0" smtClean="0"/>
                        <a:t> in Backfield (Don’t suck).</a:t>
                      </a:r>
                      <a:endParaRPr lang="en-US" dirty="0"/>
                    </a:p>
                  </a:txBody>
                  <a:tcPr/>
                </a:tc>
                <a:tc>
                  <a:txBody>
                    <a:bodyPr/>
                    <a:lstStyle/>
                    <a:p>
                      <a:r>
                        <a:rPr lang="en-US" dirty="0" smtClean="0"/>
                        <a:t>10:30-10:40- Break</a:t>
                      </a:r>
                    </a:p>
                    <a:p>
                      <a:r>
                        <a:rPr lang="en-US" dirty="0" smtClean="0"/>
                        <a:t>10:40-12:10- </a:t>
                      </a:r>
                      <a:r>
                        <a:rPr lang="en-US" dirty="0" smtClean="0"/>
                        <a:t>9E Humanities (Lafferty)</a:t>
                      </a:r>
                      <a:endParaRPr lang="en-US" dirty="0" smtClean="0"/>
                    </a:p>
                    <a:p>
                      <a:r>
                        <a:rPr lang="en-US" dirty="0" smtClean="0"/>
                        <a:t>12:10-12:40- School Wide Assembly</a:t>
                      </a:r>
                      <a:endParaRPr lang="en-US" dirty="0"/>
                    </a:p>
                  </a:txBody>
                  <a:tcPr/>
                </a:tc>
              </a:tr>
            </a:tbl>
          </a:graphicData>
        </a:graphic>
      </p:graphicFrame>
    </p:spTree>
    <p:extLst>
      <p:ext uri="{BB962C8B-B14F-4D97-AF65-F5344CB8AC3E}">
        <p14:creationId xmlns:p14="http://schemas.microsoft.com/office/powerpoint/2010/main" val="63013198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15"/>
          <p:cNvSpPr txBox="1">
            <a:spLocks noGrp="1"/>
          </p:cNvSpPr>
          <p:nvPr>
            <p:ph type="title"/>
          </p:nvPr>
        </p:nvSpPr>
        <p:spPr>
          <a:xfrm>
            <a:off x="1303800" y="798100"/>
            <a:ext cx="7030500" cy="1332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Today’s Objectives:</a:t>
            </a:r>
            <a:endParaRPr/>
          </a:p>
        </p:txBody>
      </p:sp>
      <p:sp>
        <p:nvSpPr>
          <p:cNvPr id="289" name="Google Shape;289;p15"/>
          <p:cNvSpPr txBox="1">
            <a:spLocks noGrp="1"/>
          </p:cNvSpPr>
          <p:nvPr>
            <p:ph type="body" idx="1"/>
          </p:nvPr>
        </p:nvSpPr>
        <p:spPr>
          <a:xfrm>
            <a:off x="1303800" y="1871800"/>
            <a:ext cx="7030500" cy="4170400"/>
          </a:xfrm>
          <a:prstGeom prst="rect">
            <a:avLst/>
          </a:prstGeom>
        </p:spPr>
        <p:txBody>
          <a:bodyPr spcFirstLastPara="1" wrap="square" lIns="91425" tIns="91425" rIns="91425" bIns="91425" anchor="t" anchorCtr="0">
            <a:noAutofit/>
          </a:bodyPr>
          <a:lstStyle/>
          <a:p>
            <a:pPr marL="457200" lvl="0" indent="-381000" rtl="0">
              <a:spcBef>
                <a:spcPts val="0"/>
              </a:spcBef>
              <a:spcAft>
                <a:spcPts val="0"/>
              </a:spcAft>
              <a:buSzPts val="2400"/>
              <a:buChar char="❏"/>
            </a:pPr>
            <a:r>
              <a:rPr lang="en" sz="2400" dirty="0" smtClean="0"/>
              <a:t>Introductions</a:t>
            </a:r>
            <a:endParaRPr lang="en-US" sz="2400" dirty="0" smtClean="0"/>
          </a:p>
          <a:p>
            <a:pPr indent="-381000">
              <a:buSzPts val="2400"/>
              <a:buFont typeface="Arial"/>
              <a:buChar char="❏"/>
            </a:pPr>
            <a:r>
              <a:rPr lang="en-US" sz="2400" dirty="0"/>
              <a:t>Emergency </a:t>
            </a:r>
            <a:r>
              <a:rPr lang="en-US" sz="2400" dirty="0" smtClean="0"/>
              <a:t>Procedures</a:t>
            </a:r>
            <a:endParaRPr sz="2400" dirty="0"/>
          </a:p>
          <a:p>
            <a:pPr marL="457200" lvl="0" indent="-381000" rtl="0">
              <a:spcBef>
                <a:spcPts val="0"/>
              </a:spcBef>
              <a:spcAft>
                <a:spcPts val="0"/>
              </a:spcAft>
              <a:buSzPts val="2400"/>
              <a:buChar char="❏"/>
            </a:pPr>
            <a:r>
              <a:rPr lang="en" sz="2400" dirty="0"/>
              <a:t>School Handbook </a:t>
            </a:r>
            <a:endParaRPr lang="en-US" sz="2400" dirty="0" smtClean="0"/>
          </a:p>
          <a:p>
            <a:pPr marL="457200" lvl="0" indent="-381000" rtl="0">
              <a:spcBef>
                <a:spcPts val="0"/>
              </a:spcBef>
              <a:spcAft>
                <a:spcPts val="0"/>
              </a:spcAft>
              <a:buSzPts val="2400"/>
              <a:buChar char="❏"/>
            </a:pPr>
            <a:r>
              <a:rPr lang="en" sz="2400" dirty="0" smtClean="0"/>
              <a:t>Timetables </a:t>
            </a:r>
            <a:r>
              <a:rPr lang="en" sz="2400" dirty="0"/>
              <a:t>&amp; Option Change</a:t>
            </a:r>
            <a:endParaRPr sz="2400" dirty="0"/>
          </a:p>
          <a:p>
            <a:pPr marL="457200" lvl="0" indent="-381000" rtl="0">
              <a:spcBef>
                <a:spcPts val="0"/>
              </a:spcBef>
              <a:spcAft>
                <a:spcPts val="0"/>
              </a:spcAft>
              <a:buSzPts val="2400"/>
              <a:buChar char="❏"/>
            </a:pPr>
            <a:r>
              <a:rPr lang="en" sz="2400" dirty="0" smtClean="0"/>
              <a:t>Absentees </a:t>
            </a:r>
            <a:r>
              <a:rPr lang="en" sz="2400" dirty="0"/>
              <a:t>&amp; Lates</a:t>
            </a:r>
            <a:endParaRPr sz="2400" dirty="0"/>
          </a:p>
          <a:p>
            <a:pPr marL="457200" lvl="0" indent="-381000" rtl="0">
              <a:spcBef>
                <a:spcPts val="0"/>
              </a:spcBef>
              <a:spcAft>
                <a:spcPts val="0"/>
              </a:spcAft>
              <a:buSzPts val="2400"/>
              <a:buChar char="❏"/>
            </a:pPr>
            <a:r>
              <a:rPr lang="en" sz="2400" dirty="0"/>
              <a:t>Electronic Device Policy &amp; </a:t>
            </a:r>
            <a:r>
              <a:rPr lang="en" sz="2400" dirty="0" smtClean="0"/>
              <a:t>Wifi</a:t>
            </a:r>
            <a:endParaRPr lang="en-US" sz="2400" dirty="0" smtClean="0"/>
          </a:p>
          <a:p>
            <a:pPr indent="-381000">
              <a:buSzPts val="2400"/>
              <a:buFont typeface="Arial"/>
              <a:buChar char="❏"/>
            </a:pPr>
            <a:r>
              <a:rPr lang="en-US" sz="2400" dirty="0"/>
              <a:t>Locker </a:t>
            </a:r>
            <a:r>
              <a:rPr lang="en-US" sz="2400" dirty="0" smtClean="0"/>
              <a:t>Distribution</a:t>
            </a:r>
          </a:p>
          <a:p>
            <a:pPr indent="-381000">
              <a:buSzPts val="2400"/>
              <a:buFont typeface="Arial"/>
              <a:buChar char="❏"/>
            </a:pPr>
            <a:r>
              <a:rPr lang="en-US" sz="2400" dirty="0"/>
              <a:t>Scavenger </a:t>
            </a:r>
            <a:r>
              <a:rPr lang="en-US" sz="2400" dirty="0" smtClean="0"/>
              <a:t>Hunt</a:t>
            </a:r>
            <a:endParaRPr lang="en-US" sz="2400" dirty="0" smtClean="0"/>
          </a:p>
          <a:p>
            <a:pPr indent="-381000">
              <a:buSzPts val="2400"/>
              <a:buFont typeface="Arial"/>
              <a:buChar char="❏"/>
            </a:pPr>
            <a:r>
              <a:rPr lang="en-US" sz="2400" dirty="0" smtClean="0"/>
              <a:t>SMART Goals</a:t>
            </a:r>
          </a:p>
          <a:p>
            <a:pPr indent="-381000">
              <a:buSzPts val="2400"/>
              <a:buFont typeface="Arial"/>
              <a:buChar char="❏"/>
            </a:pPr>
            <a:r>
              <a:rPr lang="en-US" sz="2400" dirty="0" smtClean="0"/>
              <a:t>Organize Math Starter </a:t>
            </a:r>
            <a:r>
              <a:rPr lang="en-US" sz="2400" dirty="0" err="1" smtClean="0"/>
              <a:t>Duotangs</a:t>
            </a:r>
            <a:endParaRPr lang="en-US" sz="2400" dirty="0" smtClean="0"/>
          </a:p>
          <a:p>
            <a:pPr lvl="0" indent="-381000">
              <a:buSzPts val="2400"/>
              <a:buFont typeface="Arial"/>
              <a:buChar char="❏"/>
            </a:pPr>
            <a:r>
              <a:rPr lang="en-US" sz="2400" dirty="0"/>
              <a:t>Forms &amp; </a:t>
            </a:r>
            <a:r>
              <a:rPr lang="en-US" sz="2400" dirty="0" smtClean="0"/>
              <a:t>Deadlines (handed out at end of day)</a:t>
            </a:r>
            <a:endParaRPr sz="2400" dirty="0"/>
          </a:p>
          <a:p>
            <a:pPr marL="0" lvl="0" indent="0" rtl="0">
              <a:spcBef>
                <a:spcPts val="1600"/>
              </a:spcBef>
              <a:spcAft>
                <a:spcPts val="1600"/>
              </a:spcAft>
              <a:buNone/>
            </a:pPr>
            <a:r>
              <a:rPr lang="en" dirty="0"/>
              <a:t> </a:t>
            </a:r>
            <a:endParaRPr dirty="0"/>
          </a:p>
        </p:txBody>
      </p:sp>
    </p:spTree>
    <p:extLst>
      <p:ext uri="{BB962C8B-B14F-4D97-AF65-F5344CB8AC3E}">
        <p14:creationId xmlns:p14="http://schemas.microsoft.com/office/powerpoint/2010/main" val="125541161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 Ng (like MISS ING)</a:t>
            </a:r>
            <a:endParaRPr lang="en-US" dirty="0"/>
          </a:p>
        </p:txBody>
      </p:sp>
      <p:pic>
        <p:nvPicPr>
          <p:cNvPr id="4" name="Google Shape;296;p16"/>
          <p:cNvPicPr preferRelativeResize="0"/>
          <p:nvPr/>
        </p:nvPicPr>
        <p:blipFill>
          <a:blip r:embed="rId2">
            <a:alphaModFix/>
          </a:blip>
          <a:stretch>
            <a:fillRect/>
          </a:stretch>
        </p:blipFill>
        <p:spPr>
          <a:xfrm>
            <a:off x="2694712" y="1860722"/>
            <a:ext cx="3953206" cy="4066483"/>
          </a:xfrm>
          <a:prstGeom prst="rect">
            <a:avLst/>
          </a:prstGeom>
          <a:noFill/>
          <a:ln>
            <a:noFill/>
          </a:ln>
        </p:spPr>
      </p:pic>
    </p:spTree>
    <p:extLst>
      <p:ext uri="{BB962C8B-B14F-4D97-AF65-F5344CB8AC3E}">
        <p14:creationId xmlns:p14="http://schemas.microsoft.com/office/powerpoint/2010/main" val="208714002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959" y="136800"/>
            <a:ext cx="7030500" cy="1332400"/>
          </a:xfrm>
        </p:spPr>
        <p:txBody>
          <a:bodyPr/>
          <a:lstStyle/>
          <a:p>
            <a:r>
              <a:rPr lang="en-US" dirty="0" smtClean="0"/>
              <a:t>A Little Bit About Me</a:t>
            </a:r>
            <a:endParaRPr lang="en-US" dirty="0"/>
          </a:p>
        </p:txBody>
      </p:sp>
      <p:pic>
        <p:nvPicPr>
          <p:cNvPr id="5" name="Picture 4"/>
          <p:cNvPicPr>
            <a:picLocks noChangeAspect="1"/>
          </p:cNvPicPr>
          <p:nvPr/>
        </p:nvPicPr>
        <p:blipFill>
          <a:blip r:embed="rId2"/>
          <a:stretch>
            <a:fillRect/>
          </a:stretch>
        </p:blipFill>
        <p:spPr>
          <a:xfrm rot="21100953">
            <a:off x="5297223" y="-561587"/>
            <a:ext cx="4051300" cy="5207000"/>
          </a:xfrm>
          <a:prstGeom prst="rect">
            <a:avLst/>
          </a:prstGeom>
        </p:spPr>
      </p:pic>
      <p:pic>
        <p:nvPicPr>
          <p:cNvPr id="6" name="Picture 5"/>
          <p:cNvPicPr>
            <a:picLocks noChangeAspect="1"/>
          </p:cNvPicPr>
          <p:nvPr/>
        </p:nvPicPr>
        <p:blipFill>
          <a:blip r:embed="rId3"/>
          <a:stretch>
            <a:fillRect/>
          </a:stretch>
        </p:blipFill>
        <p:spPr>
          <a:xfrm rot="1180207">
            <a:off x="214599" y="159959"/>
            <a:ext cx="4204152" cy="3837297"/>
          </a:xfrm>
          <a:prstGeom prst="rect">
            <a:avLst/>
          </a:prstGeom>
        </p:spPr>
      </p:pic>
      <p:pic>
        <p:nvPicPr>
          <p:cNvPr id="4" name="Picture 3"/>
          <p:cNvPicPr>
            <a:picLocks noChangeAspect="1"/>
          </p:cNvPicPr>
          <p:nvPr/>
        </p:nvPicPr>
        <p:blipFill>
          <a:blip r:embed="rId4"/>
          <a:stretch>
            <a:fillRect/>
          </a:stretch>
        </p:blipFill>
        <p:spPr>
          <a:xfrm rot="1156083">
            <a:off x="2736147" y="1571088"/>
            <a:ext cx="3295912" cy="2876731"/>
          </a:xfrm>
          <a:prstGeom prst="rect">
            <a:avLst/>
          </a:prstGeom>
        </p:spPr>
      </p:pic>
      <p:pic>
        <p:nvPicPr>
          <p:cNvPr id="8" name="Picture 7" descr="Screen Shot 2018-09-03 at 6.48.37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235472"/>
            <a:ext cx="9144000" cy="2379112"/>
          </a:xfrm>
          <a:prstGeom prst="rect">
            <a:avLst/>
          </a:prstGeom>
        </p:spPr>
      </p:pic>
    </p:spTree>
    <p:extLst>
      <p:ext uri="{BB962C8B-B14F-4D97-AF65-F5344CB8AC3E}">
        <p14:creationId xmlns:p14="http://schemas.microsoft.com/office/powerpoint/2010/main" val="412153007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 and Evacuation Route</a:t>
            </a:r>
            <a:endParaRPr lang="en-US" dirty="0"/>
          </a:p>
        </p:txBody>
      </p:sp>
      <p:pic>
        <p:nvPicPr>
          <p:cNvPr id="4" name="Picture 3" descr="Unknown.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189" y="1417638"/>
            <a:ext cx="7019983" cy="5264987"/>
          </a:xfrm>
          <a:prstGeom prst="rect">
            <a:avLst/>
          </a:prstGeom>
        </p:spPr>
      </p:pic>
    </p:spTree>
    <p:extLst>
      <p:ext uri="{BB962C8B-B14F-4D97-AF65-F5344CB8AC3E}">
        <p14:creationId xmlns:p14="http://schemas.microsoft.com/office/powerpoint/2010/main" val="287436715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Lockdown Procedures</a:t>
            </a:r>
            <a:endParaRPr lang="en-US" dirty="0"/>
          </a:p>
        </p:txBody>
      </p:sp>
      <p:pic>
        <p:nvPicPr>
          <p:cNvPr id="4" name="Picture 3" descr="Unknown-2.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174077" y="2079873"/>
            <a:ext cx="5297883" cy="3973413"/>
          </a:xfrm>
          <a:prstGeom prst="rect">
            <a:avLst/>
          </a:prstGeom>
        </p:spPr>
      </p:pic>
    </p:spTree>
    <p:extLst>
      <p:ext uri="{BB962C8B-B14F-4D97-AF65-F5344CB8AC3E}">
        <p14:creationId xmlns:p14="http://schemas.microsoft.com/office/powerpoint/2010/main" val="282197630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Lockers</a:t>
            </a:r>
            <a:endParaRPr lang="en-US" dirty="0"/>
          </a:p>
        </p:txBody>
      </p:sp>
      <p:sp>
        <p:nvSpPr>
          <p:cNvPr id="3" name="Content Placeholder 2"/>
          <p:cNvSpPr>
            <a:spLocks noGrp="1"/>
          </p:cNvSpPr>
          <p:nvPr>
            <p:ph idx="1"/>
          </p:nvPr>
        </p:nvSpPr>
        <p:spPr/>
        <p:txBody>
          <a:bodyPr>
            <a:normAutofit fontScale="92500" lnSpcReduction="20000"/>
          </a:bodyPr>
          <a:lstStyle/>
          <a:p>
            <a:r>
              <a:rPr lang="en-US" dirty="0"/>
              <a:t>Each student in Grades 4-9 is issued a hallway locker and lock. Non-school issued locks will be removed. Students are responsible for the cleanliness and security of their belongings – do not share your locker combination with anyone! All locks will be collected at the end of the school year, lost locks will be charged $7.00 to whom they were issued. Students may go to their lockers in the morning, at nutrition break, during lunch and after school. Students should ensure that they collect all necessary materials for their upcoming classes at these times. </a:t>
            </a:r>
            <a:endParaRPr lang="en-US" dirty="0" smtClean="0"/>
          </a:p>
          <a:p>
            <a:pPr marL="0" indent="0">
              <a:buNone/>
            </a:pPr>
            <a:endParaRPr lang="en-US" dirty="0"/>
          </a:p>
        </p:txBody>
      </p:sp>
    </p:spTree>
    <p:extLst>
      <p:ext uri="{BB962C8B-B14F-4D97-AF65-F5344CB8AC3E}">
        <p14:creationId xmlns:p14="http://schemas.microsoft.com/office/powerpoint/2010/main" val="165573073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10132</TotalTime>
  <Words>914</Words>
  <Application>Microsoft Macintosh PowerPoint</Application>
  <PresentationFormat>On-screen Show (4:3)</PresentationFormat>
  <Paragraphs>130</Paragraphs>
  <Slides>24</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Office Theme</vt:lpstr>
      <vt:lpstr>Microsoft Word Document</vt:lpstr>
      <vt:lpstr>Welcome to Grade 9</vt:lpstr>
      <vt:lpstr>Today’s Schedule</vt:lpstr>
      <vt:lpstr>Wednesday/ Thursday</vt:lpstr>
      <vt:lpstr>Today’s Objectives:</vt:lpstr>
      <vt:lpstr>Ms. Ng (like MISS ING)</vt:lpstr>
      <vt:lpstr>A Little Bit About Me</vt:lpstr>
      <vt:lpstr>Fire and Evacuation Route</vt:lpstr>
      <vt:lpstr>Lockdown Procedures</vt:lpstr>
      <vt:lpstr>Lockers</vt:lpstr>
      <vt:lpstr>Bell Schedule</vt:lpstr>
      <vt:lpstr>Timetable</vt:lpstr>
      <vt:lpstr>School Handbook</vt:lpstr>
      <vt:lpstr>Electronic Device Policy &amp; WIFI</vt:lpstr>
      <vt:lpstr>Absenteeism or Lates</vt:lpstr>
      <vt:lpstr>General Expectations</vt:lpstr>
      <vt:lpstr>What you can expect from me</vt:lpstr>
      <vt:lpstr>Remind 101</vt:lpstr>
      <vt:lpstr>Paperwork</vt:lpstr>
      <vt:lpstr>Science Bingo!</vt:lpstr>
      <vt:lpstr>Get To Know You Activity</vt:lpstr>
      <vt:lpstr>Math Starter Duotangs</vt:lpstr>
      <vt:lpstr>Math Starters</vt:lpstr>
      <vt:lpstr>September 4, 2018 Natural Number Pattern</vt:lpstr>
      <vt:lpstr>Blog and D2L</vt:lpstr>
    </vt:vector>
  </TitlesOfParts>
  <Company>Calgary Board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Grade 9</dc:title>
  <dc:creator>CBE CBE</dc:creator>
  <cp:lastModifiedBy>Emily  Ng</cp:lastModifiedBy>
  <cp:revision>38</cp:revision>
  <dcterms:created xsi:type="dcterms:W3CDTF">2017-09-02T17:06:48Z</dcterms:created>
  <dcterms:modified xsi:type="dcterms:W3CDTF">2018-09-04T22:09:10Z</dcterms:modified>
</cp:coreProperties>
</file>