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8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3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2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6610-FE1D-BF49-821A-AA70A904EA57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166-73C9-8649-B52C-2459C58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GATTACA</a:t>
            </a:r>
          </a:p>
        </p:txBody>
      </p:sp>
    </p:spTree>
    <p:extLst>
      <p:ext uri="{BB962C8B-B14F-4D97-AF65-F5344CB8AC3E}">
        <p14:creationId xmlns:p14="http://schemas.microsoft.com/office/powerpoint/2010/main" val="36366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878"/>
            <a:ext cx="8229600" cy="1143000"/>
          </a:xfrm>
        </p:spPr>
        <p:txBody>
          <a:bodyPr/>
          <a:lstStyle/>
          <a:p>
            <a:r>
              <a:rPr lang="en-US" dirty="0" smtClean="0"/>
              <a:t>DISCUSSION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122"/>
            <a:ext cx="8229600" cy="55678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During a scene in </a:t>
            </a:r>
            <a:r>
              <a:rPr lang="en-US" dirty="0" err="1"/>
              <a:t>Gattaca</a:t>
            </a:r>
            <a:r>
              <a:rPr lang="en-US" dirty="0"/>
              <a:t>, Vincent’s parents visited a doctor who specialized in child conception to select for the best traits for his future brother. They hoped that his brother would have the best possible chances for a successful life. Some of the traits mentioned in GATTACA included intelligence, height and any possibility of inheritable diseases. </a:t>
            </a:r>
            <a:endParaRPr lang="en-US" dirty="0" smtClean="0">
              <a:effectLst/>
            </a:endParaRPr>
          </a:p>
          <a:p>
            <a:r>
              <a:rPr lang="en-US" dirty="0"/>
              <a:t>If you decide to have a child one day and are given the opportunity to select for special traits, would you do so? Why or why not? </a:t>
            </a: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dirty="0" smtClean="0"/>
              <a:t>THINK</a:t>
            </a:r>
            <a:r>
              <a:rPr lang="is-IS" dirty="0" smtClean="0"/>
              <a:t>…PAIR...SHARE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3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251"/>
            <a:ext cx="8229600" cy="1143000"/>
          </a:xfrm>
        </p:spPr>
        <p:txBody>
          <a:bodyPr/>
          <a:lstStyle/>
          <a:p>
            <a:r>
              <a:rPr lang="en-US" dirty="0" smtClean="0"/>
              <a:t>DISCUSSION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3329"/>
            <a:ext cx="8229600" cy="61499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Molecular biology scientists have developed a technique which enables parents to select the sex of their future child. This technique simply separates the X carrying sperms from the Y carrying sperms, and then inseminating females with the preferred sex chromosomes. This procedure is currently banned in Canada except for medical reasons. Potential parents with sex-linked diseases may choose to have a girl, avoiding the possibility of having a boy with hemophilia, for example. </a:t>
            </a:r>
            <a:endParaRPr lang="en-US" dirty="0" smtClean="0">
              <a:effectLst/>
            </a:endParaRPr>
          </a:p>
          <a:p>
            <a:r>
              <a:rPr lang="en-US" dirty="0"/>
              <a:t>Should sex selection for medical and non-medical reasons be available for parents in Canada? In the rest of the world? What do you think are some implications of this technique? </a:t>
            </a: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dirty="0" smtClean="0"/>
              <a:t>THINK</a:t>
            </a:r>
            <a:r>
              <a:rPr lang="is-IS" dirty="0" smtClean="0"/>
              <a:t>…PAIR...SHARE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6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a gala party scene in GATTACA, a woman submits a saliva sample from a recent kiss to screen her potential boyfriend/husband’s DNA. Is she violating his rights by doing this without his knowledge? Is this in anyway similar to performing a background check? How much would a DNA screen reveal about someone’s personality and intelligence? </a:t>
            </a: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</a:t>
            </a:r>
            <a:r>
              <a:rPr lang="is-IS" dirty="0" smtClean="0"/>
              <a:t>…PAIR...SHARE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3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96"/>
            <a:ext cx="8229600" cy="1143000"/>
          </a:xfrm>
        </p:spPr>
        <p:txBody>
          <a:bodyPr/>
          <a:lstStyle/>
          <a:p>
            <a:r>
              <a:rPr lang="en-US" dirty="0" smtClean="0"/>
              <a:t>DISCUSSION 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824"/>
            <a:ext cx="8229600" cy="58591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Sperm and egg donation service agencies offer hope to infertile parents who hope to conceive their own children in the future. Sperm donation is a relatively easy process, requiring no more than an hour’s time. However, donating eggs is a rather complicated task, requiring months of hormone therapy and minor surgical procedures to retrieve the harvested eggs. In addition, drugs injected into women </a:t>
            </a:r>
            <a:r>
              <a:rPr lang="en-US" dirty="0" smtClean="0"/>
              <a:t>cause </a:t>
            </a:r>
            <a:r>
              <a:rPr lang="en-US" dirty="0"/>
              <a:t>their ovaries to ovulate several eggs at once, greatly increasing the odds of developing cancer. To compensate for the ‘inconvenience’, women are given a large sum of money. Often, young, female college students are targeted for egg donations since they are considered more educated and healthier that their older female counterparts. </a:t>
            </a:r>
            <a:endParaRPr lang="en-US" dirty="0" smtClean="0"/>
          </a:p>
          <a:p>
            <a:r>
              <a:rPr lang="en-US" dirty="0"/>
              <a:t>Do you think females should be compensated for donating their eggs? Why or why not? Is it appropriate for egg donation agencies to advertise for potential egg donors on college campuses?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THINK</a:t>
            </a:r>
            <a:r>
              <a:rPr lang="is-IS" dirty="0" smtClean="0"/>
              <a:t>…PAIR...SHARE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4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699"/>
            <a:ext cx="8229600" cy="1143000"/>
          </a:xfrm>
        </p:spPr>
        <p:txBody>
          <a:bodyPr/>
          <a:lstStyle/>
          <a:p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302"/>
            <a:ext cx="8229600" cy="51508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reflection on the movie GATTACA.  Use our class discussions to guide your work.  </a:t>
            </a:r>
            <a:endParaRPr lang="en-US" dirty="0"/>
          </a:p>
          <a:p>
            <a:r>
              <a:rPr lang="en-US" dirty="0" smtClean="0"/>
              <a:t>Would you pick specific traits for your child?</a:t>
            </a:r>
          </a:p>
          <a:p>
            <a:r>
              <a:rPr lang="en-US" dirty="0" smtClean="0"/>
              <a:t>Should you be allowed to select the sex of your child?</a:t>
            </a:r>
          </a:p>
          <a:p>
            <a:r>
              <a:rPr lang="en-US" dirty="0" smtClean="0"/>
              <a:t>How do you feel about screening a potential partners DNA?</a:t>
            </a:r>
          </a:p>
          <a:p>
            <a:r>
              <a:rPr lang="en-US" dirty="0" smtClean="0"/>
              <a:t>Do you think females should be compensated for donating eggs?</a:t>
            </a:r>
          </a:p>
          <a:p>
            <a:r>
              <a:rPr lang="en-US" dirty="0" smtClean="0"/>
              <a:t>TIPS: Use scientific vocabulary! Defend your opinions!  Use evidence from the movie!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0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552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GATTACA</vt:lpstr>
      <vt:lpstr>DISCUSSION QUESTION #1</vt:lpstr>
      <vt:lpstr>DISCUSSION QUESTION #2</vt:lpstr>
      <vt:lpstr>DISCUSSION QUESTION #3</vt:lpstr>
      <vt:lpstr>DISCUSSION QUESTION #4</vt:lpstr>
      <vt:lpstr>WRITING ASSIGNMENT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GATTACA</dc:title>
  <dc:creator>CBE CBE</dc:creator>
  <cp:lastModifiedBy>CBE CBE</cp:lastModifiedBy>
  <cp:revision>2</cp:revision>
  <dcterms:created xsi:type="dcterms:W3CDTF">2017-10-19T19:39:06Z</dcterms:created>
  <dcterms:modified xsi:type="dcterms:W3CDTF">2017-10-19T19:51:05Z</dcterms:modified>
</cp:coreProperties>
</file>