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57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4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D0F0-D264-DC42-994E-9E154FC21E3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F739-4B30-9642-AADC-0E3F6E21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9-10 at 8.4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63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9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Essential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</a:p>
          <a:p>
            <a:r>
              <a:rPr lang="en-US" b="1" dirty="0" err="1" smtClean="0"/>
              <a:t>Macromineral</a:t>
            </a:r>
            <a:r>
              <a:rPr lang="en-US" b="1" dirty="0" smtClean="0"/>
              <a:t>-</a:t>
            </a:r>
            <a:r>
              <a:rPr lang="en-US" dirty="0" smtClean="0"/>
              <a:t>You </a:t>
            </a:r>
            <a:r>
              <a:rPr lang="en-US" dirty="0" smtClean="0"/>
              <a:t>need a lot of this mineral</a:t>
            </a:r>
          </a:p>
          <a:p>
            <a:r>
              <a:rPr lang="en-US" b="1" dirty="0" err="1" smtClean="0"/>
              <a:t>Microminera</a:t>
            </a:r>
            <a:r>
              <a:rPr lang="en-US" dirty="0" err="1" smtClean="0"/>
              <a:t>l</a:t>
            </a:r>
            <a:r>
              <a:rPr lang="en-US" dirty="0" smtClean="0"/>
              <a:t> -You only need a little bit to be healthy (aka trace elements)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5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Optimum Amount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that provides the organism with the best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0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Macronutrients versus Micronutrients</a:t>
            </a:r>
            <a:endParaRPr lang="en-US" dirty="0"/>
          </a:p>
        </p:txBody>
      </p:sp>
      <p:pic>
        <p:nvPicPr>
          <p:cNvPr id="5" name="Picture 4" descr="Screen Shot 2018-09-10 at 9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5" y="1158268"/>
            <a:ext cx="7551935" cy="56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prepared for a lab tomorrow</a:t>
            </a:r>
            <a:br>
              <a:rPr lang="en-US" dirty="0" smtClean="0"/>
            </a:br>
            <a:r>
              <a:rPr lang="en-US" dirty="0" smtClean="0"/>
              <a:t>We will be working with reagents what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be prepared for tomorrow?</a:t>
            </a:r>
          </a:p>
          <a:p>
            <a:r>
              <a:rPr lang="en-US" dirty="0" smtClean="0"/>
              <a:t>Read the lab!  Posted on D2L</a:t>
            </a:r>
          </a:p>
          <a:p>
            <a:r>
              <a:rPr lang="en-US" dirty="0" smtClean="0"/>
              <a:t>Dress appropriately for working with chemicals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one of your favorite foods?</a:t>
            </a:r>
          </a:p>
          <a:p>
            <a:r>
              <a:rPr lang="en-US" dirty="0" smtClean="0"/>
              <a:t>Look up the nutritional information for this food.</a:t>
            </a:r>
          </a:p>
          <a:p>
            <a:pPr lvl="1"/>
            <a:r>
              <a:rPr lang="en-US" dirty="0" smtClean="0"/>
              <a:t>Take a photo of the nutritional information.</a:t>
            </a:r>
          </a:p>
          <a:p>
            <a:pPr lvl="1"/>
            <a:r>
              <a:rPr lang="en-US" dirty="0" smtClean="0"/>
              <a:t>If the photo is organic/produce or a prepared meal you may need to Google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4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we will study in environmental 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Nutrients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vocabulary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Organic compound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Inorganic compound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Macronutrient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Micronutrient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Carbohydrate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Lipids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Protein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Nucleic acids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Optimum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3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119"/>
            <a:ext cx="8229600" cy="15931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Your body requires certain chemicals/nutrients to remain healthy.</a:t>
            </a:r>
          </a:p>
          <a:p>
            <a:r>
              <a:rPr lang="en-US" dirty="0" smtClean="0"/>
              <a:t>How we take in these nutrients?</a:t>
            </a:r>
          </a:p>
          <a:p>
            <a:r>
              <a:rPr lang="en-US" dirty="0" smtClean="0"/>
              <a:t>Two types of nutrients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857500"/>
            <a:ext cx="44831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250" y="3503083"/>
            <a:ext cx="159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Organic</a:t>
            </a:r>
          </a:p>
          <a:p>
            <a:r>
              <a:rPr lang="en-US" sz="3200" dirty="0" smtClean="0"/>
              <a:t>Contain the </a:t>
            </a:r>
          </a:p>
          <a:p>
            <a:r>
              <a:rPr lang="en-US" sz="3200" dirty="0" smtClean="0"/>
              <a:t>element carbon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89233" y="3517899"/>
            <a:ext cx="197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Inorganic</a:t>
            </a:r>
          </a:p>
          <a:p>
            <a:r>
              <a:rPr lang="en-US" sz="3200" dirty="0" smtClean="0"/>
              <a:t>Everything else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67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Versus Inorganic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ORGANIC-contain carbon element</a:t>
            </a:r>
          </a:p>
          <a:p>
            <a:pPr lvl="1"/>
            <a:r>
              <a:rPr lang="en-US" dirty="0" smtClean="0"/>
              <a:t>Examples are carbohydrates, lipids, proteins and vitamins</a:t>
            </a:r>
          </a:p>
          <a:p>
            <a:pPr lvl="1"/>
            <a:r>
              <a:rPr lang="en-US" dirty="0" smtClean="0"/>
              <a:t>NOTE that the term organic compounds refers to anything with the carbon element not just nutrients.  E.g. fossil fuels are also organic compounds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INORGANIC-everything else</a:t>
            </a:r>
          </a:p>
          <a:p>
            <a:pPr lvl="1"/>
            <a:r>
              <a:rPr lang="en-US" dirty="0" smtClean="0"/>
              <a:t>Such as minerals like calcium and iron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3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Organic Nutrients</a:t>
            </a:r>
            <a:endParaRPr lang="en-US" dirty="0"/>
          </a:p>
        </p:txBody>
      </p:sp>
      <p:pic>
        <p:nvPicPr>
          <p:cNvPr id="3" name="Picture 2" descr="Screen Shot 2018-09-10 at 9.4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846138"/>
            <a:ext cx="76327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9-10 at 9.42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10 at 9.4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40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227</Words>
  <Application>Microsoft Macintosh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Environmental Chemistry</vt:lpstr>
      <vt:lpstr>What do you think we will study in environmental chemistry?</vt:lpstr>
      <vt:lpstr>Essential Nutrients</vt:lpstr>
      <vt:lpstr>Essential Nutrients</vt:lpstr>
      <vt:lpstr>Essential Nutrients</vt:lpstr>
      <vt:lpstr>Organic Versus Inorganic Nutrients</vt:lpstr>
      <vt:lpstr>Organic Nutrients</vt:lpstr>
      <vt:lpstr>PowerPoint Presentation</vt:lpstr>
      <vt:lpstr>PowerPoint Presentation</vt:lpstr>
      <vt:lpstr>PowerPoint Presentation</vt:lpstr>
      <vt:lpstr>Inorganic Essential Nutrients</vt:lpstr>
      <vt:lpstr>Optimum Amount</vt:lpstr>
      <vt:lpstr>Macronutrients versus Micronutrients</vt:lpstr>
      <vt:lpstr>Be prepared for a lab tomorrow We will be working with reagents what </vt:lpstr>
      <vt:lpstr>Homework #2</vt:lpstr>
    </vt:vector>
  </TitlesOfParts>
  <Company>Calgary Board of Education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 Ng</dc:creator>
  <cp:lastModifiedBy>Wesa, Colin</cp:lastModifiedBy>
  <cp:revision>9</cp:revision>
  <dcterms:created xsi:type="dcterms:W3CDTF">2018-09-10T20:40:39Z</dcterms:created>
  <dcterms:modified xsi:type="dcterms:W3CDTF">2018-09-24T03:21:13Z</dcterms:modified>
</cp:coreProperties>
</file>