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 snapToGrid="0" snapToObjects="1">
      <p:cViewPr varScale="1">
        <p:scale>
          <a:sx n="118" d="100"/>
          <a:sy n="11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montreal/features/livingenglish/anglophone-census-map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95999" y="113425"/>
            <a:ext cx="8378700" cy="65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Canadian Language Rights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401" y="765625"/>
            <a:ext cx="6428548" cy="423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be educated in English in Quebec (French speaking majority &amp; English Speaking Minority)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can be educated in French in an English speaking majority province.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If there are a X amount of people living in an English speaking province and Y amount of people want to be educated in French they can start a publicly funded Francophone school. Vise Versa for Quebec and English speakers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X = total provincial population 	Y = % of language minority living in the province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07675" y="280550"/>
            <a:ext cx="7428000" cy="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Language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575" y="0"/>
            <a:ext cx="52891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51375" y="-62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Quebec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00800" y="908450"/>
            <a:ext cx="2070900" cy="76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English language in Quebec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700" y="510050"/>
            <a:ext cx="5731360" cy="38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Quebec wants language rights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6210"/>
            <a:ext cx="9144000" cy="175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4405050" y="1763475"/>
            <a:ext cx="257400" cy="2030700"/>
          </a:xfrm>
          <a:prstGeom prst="bentArrow">
            <a:avLst>
              <a:gd name="adj1" fmla="val 49109"/>
              <a:gd name="adj2" fmla="val 25000"/>
              <a:gd name="adj3" fmla="val 25000"/>
              <a:gd name="adj4" fmla="val 24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295900" y="3794175"/>
            <a:ext cx="6800100" cy="9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Is this fair that Quebec gets to say this and not other language minorities? What do you remember about Canadian history?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31300" y="302325"/>
            <a:ext cx="2312700" cy="452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Britain just fought an imperial war with France (7 years war). One thing that came out of that war was Britain gained control of Canada (Upper/ Lower Canada at the time). To minimize the need for more military conflict Britain passed the Quebec Act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2290"/>
            <a:ext cx="6668825" cy="439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2244425" y="2271150"/>
            <a:ext cx="4649100" cy="22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7950" y="0"/>
            <a:ext cx="2921400" cy="18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Quebec has always had to fight for French language rights.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708" y="0"/>
            <a:ext cx="6275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57875" y="244000"/>
            <a:ext cx="1091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But it goes both ways...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975" y="0"/>
            <a:ext cx="7995024" cy="5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841675" y="2538350"/>
            <a:ext cx="2164200" cy="25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26450" y="0"/>
            <a:ext cx="8891100" cy="75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How do you think the Charter of Rights and Freedoms (1982) responded to Bill 101 (1977)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89783"/>
            <a:ext cx="8890999" cy="448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Official language Community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An official language community are the groups in Canada that speak one of the official languages of Canada.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If you are part of an official language community you are either an: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Anglophone- </a:t>
            </a:r>
            <a:r>
              <a:rPr lang="en" dirty="0"/>
              <a:t>A person whose first language is English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Francophone- Person whose first language is French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3400" y="175675"/>
            <a:ext cx="2395800" cy="207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can you infer from this map?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563" y="0"/>
            <a:ext cx="65554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57600"/>
            <a:ext cx="3273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Official language minorities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07900" cy="24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you are a group that speaks one of Canada’s official languages and that language does not make up the majority of the language spoken in your province or territory.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600" y="913900"/>
            <a:ext cx="5718600" cy="3182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55000" y="62250"/>
            <a:ext cx="87615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inferences can you make from the chart?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49" y="524724"/>
            <a:ext cx="9023999" cy="46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1349"/>
            <a:ext cx="8136075" cy="43954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6850" y="33650"/>
            <a:ext cx="4288500" cy="5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do you think this student lives?</a:t>
            </a:r>
          </a:p>
        </p:txBody>
      </p:sp>
      <p:sp>
        <p:nvSpPr>
          <p:cNvPr id="87" name="Shape 87"/>
          <p:cNvSpPr/>
          <p:nvPr/>
        </p:nvSpPr>
        <p:spPr>
          <a:xfrm>
            <a:off x="6092050" y="267175"/>
            <a:ext cx="3420000" cy="172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6439400" y="627900"/>
            <a:ext cx="2511600" cy="5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yncopate"/>
                <a:ea typeface="Syncopate"/>
                <a:cs typeface="Syncopate"/>
                <a:sym typeface="Syncopate"/>
              </a:rPr>
              <a:t>Alberta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84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language rights do you have in Canada?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Canada is bilingual. You can conduct your business with the federal government in either French or English.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New Brunswick is the only official bilingual province.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New Brunswick is the only official bilingual province- meaning you can conduct your business with the provincial government in both French and English. In Canada’s history there was one other bilingual province but only for a brief moment. Which province do you think it was?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8687"/>
            <a:ext cx="9144000" cy="3526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 23 of the Charter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04" y="1125424"/>
            <a:ext cx="8783724" cy="19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40875" y="3233050"/>
            <a:ext cx="7027200" cy="14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11700" y="3521137"/>
            <a:ext cx="8191330" cy="613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What does this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406</Words>
  <Application>Microsoft Macintosh PowerPoint</Application>
  <PresentationFormat>On-screen Show (16:9)</PresentationFormat>
  <Paragraphs>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Syncopate</vt:lpstr>
      <vt:lpstr>Arial</vt:lpstr>
      <vt:lpstr>simple-light-2</vt:lpstr>
      <vt:lpstr>Canadian Language Rights</vt:lpstr>
      <vt:lpstr>Official language Community</vt:lpstr>
      <vt:lpstr>What can you infer from this map?</vt:lpstr>
      <vt:lpstr>Official language minorities</vt:lpstr>
      <vt:lpstr>What inferences can you make from the chart?</vt:lpstr>
      <vt:lpstr>PowerPoint Presentation</vt:lpstr>
      <vt:lpstr>What language rights do you have in Canada?</vt:lpstr>
      <vt:lpstr>PowerPoint Presentation</vt:lpstr>
      <vt:lpstr>Section 23 of the Charter</vt:lpstr>
      <vt:lpstr>PowerPoint Presentation</vt:lpstr>
      <vt:lpstr>PowerPoint Presentation</vt:lpstr>
      <vt:lpstr>Quebec</vt:lpstr>
      <vt:lpstr>Why Quebec wants language rights</vt:lpstr>
      <vt:lpstr>PowerPoint Presentation</vt:lpstr>
      <vt:lpstr>Quebec has always had to fight for French language rights.</vt:lpstr>
      <vt:lpstr>PowerPoint Presentation</vt:lpstr>
      <vt:lpstr>How do you think the Charter of Rights and Freedoms (1982) responded to Bill 101 (1977)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Language Rights</dc:title>
  <cp:lastModifiedBy>Lafferty, Daniel P</cp:lastModifiedBy>
  <cp:revision>2</cp:revision>
  <dcterms:modified xsi:type="dcterms:W3CDTF">2019-01-14T17:04:27Z</dcterms:modified>
</cp:coreProperties>
</file>