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66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46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13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92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1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99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85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40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32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60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2693F-9D23-2142-962D-382794942251}" type="datetimeFigureOut">
              <a:rPr lang="en-US" smtClean="0"/>
              <a:t>6/2/18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32FEC-F732-A743-B9EF-E80DE5A7E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33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Advertisement </a:t>
            </a:r>
            <a:r>
              <a:rPr lang="en-US" dirty="0" err="1" smtClean="0"/>
              <a:t>Ch</a:t>
            </a:r>
            <a:r>
              <a:rPr lang="en-US" dirty="0" smtClean="0"/>
              <a:t> 7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678" y="630842"/>
            <a:ext cx="4838670" cy="6227158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Ad 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042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79500"/>
            <a:ext cx="9144000" cy="4694574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Ad 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2260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 3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52425" y="1417639"/>
            <a:ext cx="60055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500" dirty="0" smtClean="0"/>
              <a:t>https://</a:t>
            </a:r>
            <a:r>
              <a:rPr lang="en-US" sz="4500" dirty="0" err="1" smtClean="0"/>
              <a:t>www.youtube.com</a:t>
            </a:r>
            <a:r>
              <a:rPr lang="en-US" sz="4500" dirty="0" smtClean="0"/>
              <a:t>/</a:t>
            </a:r>
            <a:r>
              <a:rPr lang="en-US" sz="4500" dirty="0" err="1" smtClean="0"/>
              <a:t>watch?v</a:t>
            </a:r>
            <a:r>
              <a:rPr lang="en-US" sz="4500" dirty="0" smtClean="0"/>
              <a:t>=</a:t>
            </a:r>
            <a:r>
              <a:rPr lang="en-US" sz="4500" dirty="0" err="1" smtClean="0"/>
              <a:t>WIRUhudMwEY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43836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 4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050853" y="1427153"/>
            <a:ext cx="679493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https://</a:t>
            </a:r>
            <a:r>
              <a:rPr lang="en-US" sz="3600" dirty="0" err="1" smtClean="0"/>
              <a:t>www.youtube.com</a:t>
            </a:r>
            <a:r>
              <a:rPr lang="en-US" sz="3600" dirty="0" smtClean="0"/>
              <a:t>/</a:t>
            </a:r>
            <a:r>
              <a:rPr lang="en-US" sz="3600" dirty="0" err="1" smtClean="0"/>
              <a:t>watch?v</a:t>
            </a:r>
            <a:r>
              <a:rPr lang="en-US" sz="3600" dirty="0" smtClean="0"/>
              <a:t>=dA5Yq1DLSmQ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60920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 5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42096" y="1417638"/>
            <a:ext cx="78447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https://</a:t>
            </a:r>
            <a:r>
              <a:rPr lang="en-US" sz="4000" dirty="0" err="1" smtClean="0"/>
              <a:t>www.youtube.com</a:t>
            </a:r>
            <a:r>
              <a:rPr lang="en-US" sz="4000" dirty="0" smtClean="0"/>
              <a:t>/</a:t>
            </a:r>
            <a:r>
              <a:rPr lang="en-US" sz="4000" dirty="0" err="1" smtClean="0"/>
              <a:t>watch?v</a:t>
            </a:r>
            <a:r>
              <a:rPr lang="en-US" sz="4000" dirty="0" smtClean="0"/>
              <a:t>=w3FkT_Pz0wk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322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 6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842096" y="1417638"/>
            <a:ext cx="72646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https://</a:t>
            </a:r>
            <a:r>
              <a:rPr lang="en-US" sz="4000" dirty="0" err="1" smtClean="0"/>
              <a:t>www.youtube.com</a:t>
            </a:r>
            <a:r>
              <a:rPr lang="en-US" sz="4000" dirty="0" smtClean="0"/>
              <a:t>/</a:t>
            </a:r>
            <a:r>
              <a:rPr lang="en-US" sz="4000" dirty="0" err="1" smtClean="0"/>
              <a:t>watch?v</a:t>
            </a:r>
            <a:r>
              <a:rPr lang="en-US" sz="4000" dirty="0" smtClean="0"/>
              <a:t>=mh6vHoyBs58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63221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 7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5351"/>
            <a:ext cx="9144000" cy="47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221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62</Words>
  <Application>Microsoft Macintosh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Advertisement Ch 7 Assignment</vt:lpstr>
      <vt:lpstr>PowerPoint Presentation</vt:lpstr>
      <vt:lpstr>PowerPoint Presentation</vt:lpstr>
      <vt:lpstr>Ad 3</vt:lpstr>
      <vt:lpstr>Ad 4</vt:lpstr>
      <vt:lpstr>Ad 5</vt:lpstr>
      <vt:lpstr>Ad 6</vt:lpstr>
      <vt:lpstr>Ad 7</vt:lpstr>
    </vt:vector>
  </TitlesOfParts>
  <Company>Calgary Board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Advertisement Ch 7 Assignment</dc:title>
  <dc:creator>Emily  Ng</dc:creator>
  <cp:lastModifiedBy>Emily  Ng</cp:lastModifiedBy>
  <cp:revision>4</cp:revision>
  <dcterms:created xsi:type="dcterms:W3CDTF">2018-06-02T15:51:48Z</dcterms:created>
  <dcterms:modified xsi:type="dcterms:W3CDTF">2018-06-02T16:50:57Z</dcterms:modified>
</cp:coreProperties>
</file>